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5"/>
  </p:sldMasterIdLst>
  <p:notesMasterIdLst>
    <p:notesMasterId r:id="rId20"/>
  </p:notesMasterIdLst>
  <p:handoutMasterIdLst>
    <p:handoutMasterId r:id="rId21"/>
  </p:handoutMasterIdLst>
  <p:sldIdLst>
    <p:sldId id="258" r:id="rId6"/>
    <p:sldId id="266" r:id="rId7"/>
    <p:sldId id="261" r:id="rId8"/>
    <p:sldId id="267" r:id="rId9"/>
    <p:sldId id="279" r:id="rId10"/>
    <p:sldId id="271" r:id="rId11"/>
    <p:sldId id="265" r:id="rId12"/>
    <p:sldId id="278" r:id="rId13"/>
    <p:sldId id="273" r:id="rId14"/>
    <p:sldId id="272" r:id="rId15"/>
    <p:sldId id="274" r:id="rId16"/>
    <p:sldId id="275" r:id="rId17"/>
    <p:sldId id="276" r:id="rId18"/>
    <p:sldId id="277" r:id="rId19"/>
  </p:sldIdLst>
  <p:sldSz cx="9144000" cy="6858000" type="screen4x3"/>
  <p:notesSz cx="6858000" cy="9144000"/>
  <p:defaultTextStyle>
    <a:defPPr>
      <a:defRPr lang="en-US"/>
    </a:defPPr>
    <a:lvl1pPr algn="l" rtl="0" fontAlgn="base">
      <a:spcBef>
        <a:spcPct val="0"/>
      </a:spcBef>
      <a:spcAft>
        <a:spcPct val="0"/>
      </a:spcAft>
      <a:defRPr sz="3000" kern="1200">
        <a:solidFill>
          <a:srgbClr val="000000"/>
        </a:solidFill>
        <a:latin typeface="Myriad Pro" charset="0"/>
        <a:ea typeface="ＭＳ Ｐゴシック" charset="0"/>
        <a:cs typeface="ＭＳ Ｐゴシック" charset="0"/>
      </a:defRPr>
    </a:lvl1pPr>
    <a:lvl2pPr marL="457200" algn="l" rtl="0" fontAlgn="base">
      <a:spcBef>
        <a:spcPct val="0"/>
      </a:spcBef>
      <a:spcAft>
        <a:spcPct val="0"/>
      </a:spcAft>
      <a:defRPr sz="3000" kern="1200">
        <a:solidFill>
          <a:srgbClr val="000000"/>
        </a:solidFill>
        <a:latin typeface="Myriad Pro" charset="0"/>
        <a:ea typeface="ＭＳ Ｐゴシック" charset="0"/>
        <a:cs typeface="ＭＳ Ｐゴシック" charset="0"/>
      </a:defRPr>
    </a:lvl2pPr>
    <a:lvl3pPr marL="914400" algn="l" rtl="0" fontAlgn="base">
      <a:spcBef>
        <a:spcPct val="0"/>
      </a:spcBef>
      <a:spcAft>
        <a:spcPct val="0"/>
      </a:spcAft>
      <a:defRPr sz="3000" kern="1200">
        <a:solidFill>
          <a:srgbClr val="000000"/>
        </a:solidFill>
        <a:latin typeface="Myriad Pro" charset="0"/>
        <a:ea typeface="ＭＳ Ｐゴシック" charset="0"/>
        <a:cs typeface="ＭＳ Ｐゴシック" charset="0"/>
      </a:defRPr>
    </a:lvl3pPr>
    <a:lvl4pPr marL="1371600" algn="l" rtl="0" fontAlgn="base">
      <a:spcBef>
        <a:spcPct val="0"/>
      </a:spcBef>
      <a:spcAft>
        <a:spcPct val="0"/>
      </a:spcAft>
      <a:defRPr sz="3000" kern="1200">
        <a:solidFill>
          <a:srgbClr val="000000"/>
        </a:solidFill>
        <a:latin typeface="Myriad Pro" charset="0"/>
        <a:ea typeface="ＭＳ Ｐゴシック" charset="0"/>
        <a:cs typeface="ＭＳ Ｐゴシック" charset="0"/>
      </a:defRPr>
    </a:lvl4pPr>
    <a:lvl5pPr marL="1828800" algn="l" rtl="0" fontAlgn="base">
      <a:spcBef>
        <a:spcPct val="0"/>
      </a:spcBef>
      <a:spcAft>
        <a:spcPct val="0"/>
      </a:spcAft>
      <a:defRPr sz="3000" kern="1200">
        <a:solidFill>
          <a:srgbClr val="000000"/>
        </a:solidFill>
        <a:latin typeface="Myriad Pro" charset="0"/>
        <a:ea typeface="ＭＳ Ｐゴシック" charset="0"/>
        <a:cs typeface="ＭＳ Ｐゴシック" charset="0"/>
      </a:defRPr>
    </a:lvl5pPr>
    <a:lvl6pPr marL="2286000" algn="l" defTabSz="457200" rtl="0" eaLnBrk="1" latinLnBrk="0" hangingPunct="1">
      <a:defRPr sz="3000" kern="1200">
        <a:solidFill>
          <a:srgbClr val="000000"/>
        </a:solidFill>
        <a:latin typeface="Myriad Pro" charset="0"/>
        <a:ea typeface="ＭＳ Ｐゴシック" charset="0"/>
        <a:cs typeface="ＭＳ Ｐゴシック" charset="0"/>
      </a:defRPr>
    </a:lvl6pPr>
    <a:lvl7pPr marL="2743200" algn="l" defTabSz="457200" rtl="0" eaLnBrk="1" latinLnBrk="0" hangingPunct="1">
      <a:defRPr sz="3000" kern="1200">
        <a:solidFill>
          <a:srgbClr val="000000"/>
        </a:solidFill>
        <a:latin typeface="Myriad Pro" charset="0"/>
        <a:ea typeface="ＭＳ Ｐゴシック" charset="0"/>
        <a:cs typeface="ＭＳ Ｐゴシック" charset="0"/>
      </a:defRPr>
    </a:lvl7pPr>
    <a:lvl8pPr marL="3200400" algn="l" defTabSz="457200" rtl="0" eaLnBrk="1" latinLnBrk="0" hangingPunct="1">
      <a:defRPr sz="3000" kern="1200">
        <a:solidFill>
          <a:srgbClr val="000000"/>
        </a:solidFill>
        <a:latin typeface="Myriad Pro" charset="0"/>
        <a:ea typeface="ＭＳ Ｐゴシック" charset="0"/>
        <a:cs typeface="ＭＳ Ｐゴシック" charset="0"/>
      </a:defRPr>
    </a:lvl8pPr>
    <a:lvl9pPr marL="3657600" algn="l" defTabSz="457200" rtl="0" eaLnBrk="1" latinLnBrk="0" hangingPunct="1">
      <a:defRPr sz="3000" kern="1200">
        <a:solidFill>
          <a:srgbClr val="000000"/>
        </a:solidFill>
        <a:latin typeface="Myriad Pro"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son, Steven" initials="JS" lastIdx="2" clrIdx="0">
    <p:extLst>
      <p:ext uri="{19B8F6BF-5375-455C-9EA6-DF929625EA0E}">
        <p15:presenceInfo xmlns:p15="http://schemas.microsoft.com/office/powerpoint/2012/main" userId="S-1-5-21-4250826526-1608462838-3718138331-112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74583"/>
    <a:srgbClr val="254484"/>
    <a:srgbClr val="7DADDE"/>
    <a:srgbClr val="000000"/>
    <a:srgbClr val="A2A4A3"/>
    <a:srgbClr val="69BE28"/>
    <a:srgbClr val="B1A6A4"/>
    <a:srgbClr val="C0B5B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6" d="100"/>
          <a:sy n="96" d="100"/>
        </p:scale>
        <p:origin x="33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diagrams/_rels/data3.xml.rels><?xml version="1.0" encoding="UTF-8" standalone="yes"?>
<Relationships xmlns="http://schemas.openxmlformats.org/package/2006/relationships"><Relationship Id="rId1" Type="http://schemas.openxmlformats.org/officeDocument/2006/relationships/hyperlink" Target="http://www.portoftacoma.com/" TargetMode="Externa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8ADD6A-FD6A-4D97-86F3-931FBBCB68E3}" type="doc">
      <dgm:prSet loTypeId="urn:microsoft.com/office/officeart/2005/8/layout/vList2" loCatId="list" qsTypeId="urn:microsoft.com/office/officeart/2005/8/quickstyle/simple5" qsCatId="simple" csTypeId="urn:microsoft.com/office/officeart/2005/8/colors/accent2_5" csCatId="accent2" phldr="1"/>
      <dgm:spPr/>
      <dgm:t>
        <a:bodyPr/>
        <a:lstStyle/>
        <a:p>
          <a:endParaRPr lang="en-US"/>
        </a:p>
      </dgm:t>
    </dgm:pt>
    <dgm:pt modelId="{F6BC1D0F-FB60-4529-86E3-E178CAEC1C16}">
      <dgm:prSet custT="1"/>
      <dgm:spPr>
        <a:xfrm>
          <a:off x="0" y="93301"/>
          <a:ext cx="8001000" cy="1212120"/>
        </a:xfr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0"/>
          <a:endParaRPr lang="en-US" sz="3600" b="1" dirty="0">
            <a:solidFill>
              <a:srgbClr val="FFFFFF"/>
            </a:solidFill>
            <a:latin typeface="Gisha" pitchFamily="34" charset="-79"/>
            <a:ea typeface="+mn-ea"/>
            <a:cs typeface="Gisha" pitchFamily="34" charset="-79"/>
          </a:endParaRPr>
        </a:p>
        <a:p>
          <a:pPr rtl="0"/>
          <a:r>
            <a:rPr lang="en-US" sz="3600" b="1" dirty="0" smtClean="0">
              <a:solidFill>
                <a:srgbClr val="FFFFFF"/>
              </a:solidFill>
              <a:latin typeface="Gisha" pitchFamily="34" charset="-79"/>
              <a:ea typeface="+mn-ea"/>
              <a:cs typeface="Gisha" pitchFamily="34" charset="-79"/>
            </a:rPr>
            <a:t>Steven Johnson</a:t>
          </a:r>
          <a:endParaRPr lang="en-US" sz="3600" b="1" dirty="0">
            <a:solidFill>
              <a:srgbClr val="FFFFFF"/>
            </a:solidFill>
            <a:latin typeface="Gisha" pitchFamily="34" charset="-79"/>
            <a:ea typeface="+mn-ea"/>
            <a:cs typeface="Gisha" pitchFamily="34" charset="-79"/>
          </a:endParaRPr>
        </a:p>
        <a:p>
          <a:pPr rtl="0"/>
          <a:r>
            <a:rPr lang="en-US" sz="2400" b="1" baseline="0" dirty="0" smtClean="0">
              <a:solidFill>
                <a:schemeClr val="bg1"/>
              </a:solidFill>
              <a:latin typeface="Gisha" pitchFamily="34" charset="-79"/>
              <a:ea typeface="+mn-ea"/>
              <a:cs typeface="Gisha" pitchFamily="34" charset="-79"/>
            </a:rPr>
            <a:t>Senior Contracts Administrator</a:t>
          </a:r>
          <a:endParaRPr lang="en-US" sz="2400" b="1" baseline="0" dirty="0">
            <a:solidFill>
              <a:schemeClr val="bg1"/>
            </a:solidFill>
            <a:latin typeface="Gisha" pitchFamily="34" charset="-79"/>
            <a:ea typeface="+mn-ea"/>
            <a:cs typeface="Gisha" pitchFamily="34" charset="-79"/>
          </a:endParaRPr>
        </a:p>
        <a:p>
          <a:pPr rtl="0"/>
          <a:endParaRPr lang="en-US" sz="3600" b="1" dirty="0">
            <a:solidFill>
              <a:schemeClr val="bg1"/>
            </a:solidFill>
            <a:latin typeface="Gisha" pitchFamily="34" charset="-79"/>
            <a:ea typeface="+mn-ea"/>
            <a:cs typeface="Gisha" pitchFamily="34" charset="-79"/>
          </a:endParaRPr>
        </a:p>
      </dgm:t>
    </dgm:pt>
    <dgm:pt modelId="{8FE3E51C-CE48-431C-ABC6-4C7BEFD13A1E}" type="parTrans" cxnId="{169CAEE7-38AB-414E-A9B5-3169E691A32C}">
      <dgm:prSet/>
      <dgm:spPr/>
      <dgm:t>
        <a:bodyPr/>
        <a:lstStyle/>
        <a:p>
          <a:endParaRPr lang="en-US">
            <a:latin typeface="Gisha" pitchFamily="34" charset="-79"/>
            <a:cs typeface="Gisha" pitchFamily="34" charset="-79"/>
          </a:endParaRPr>
        </a:p>
      </dgm:t>
    </dgm:pt>
    <dgm:pt modelId="{23CE9279-9AFB-45B9-A865-BD558104B0BC}" type="sibTrans" cxnId="{169CAEE7-38AB-414E-A9B5-3169E691A32C}">
      <dgm:prSet/>
      <dgm:spPr/>
      <dgm:t>
        <a:bodyPr/>
        <a:lstStyle/>
        <a:p>
          <a:endParaRPr lang="en-US">
            <a:latin typeface="Gisha" pitchFamily="34" charset="-79"/>
            <a:cs typeface="Gisha" pitchFamily="34" charset="-79"/>
          </a:endParaRPr>
        </a:p>
      </dgm:t>
    </dgm:pt>
    <dgm:pt modelId="{A5944B53-E8A8-4D56-AD1C-871B9C5929BC}">
      <dgm:prSet custT="1"/>
      <dgm:spPr>
        <a:xfrm>
          <a:off x="0" y="1375139"/>
          <a:ext cx="8001000" cy="1212120"/>
        </a:xfr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0"/>
          <a:endParaRPr lang="en-US" sz="3600" b="1" dirty="0">
            <a:solidFill>
              <a:srgbClr val="FFFFFF"/>
            </a:solidFill>
            <a:latin typeface="Gisha" pitchFamily="34" charset="-79"/>
            <a:ea typeface="+mn-ea"/>
            <a:cs typeface="Gisha" pitchFamily="34" charset="-79"/>
          </a:endParaRPr>
        </a:p>
        <a:p>
          <a:pPr rtl="0"/>
          <a:endParaRPr lang="en-US" sz="3600" b="1" dirty="0">
            <a:solidFill>
              <a:srgbClr val="FFFFFF"/>
            </a:solidFill>
            <a:latin typeface="Gisha" pitchFamily="34" charset="-79"/>
            <a:ea typeface="+mn-ea"/>
            <a:cs typeface="Gisha" pitchFamily="34" charset="-79"/>
          </a:endParaRPr>
        </a:p>
        <a:p>
          <a:pPr rtl="0"/>
          <a:r>
            <a:rPr lang="en-US" sz="3600" b="1" dirty="0">
              <a:solidFill>
                <a:srgbClr val="FFFFFF"/>
              </a:solidFill>
              <a:latin typeface="Gisha" pitchFamily="34" charset="-79"/>
              <a:ea typeface="+mn-ea"/>
              <a:cs typeface="Gisha" pitchFamily="34" charset="-79"/>
            </a:rPr>
            <a:t>DAVE MYERS</a:t>
          </a:r>
          <a:endParaRPr lang="en-US" sz="3600" b="1" dirty="0">
            <a:solidFill>
              <a:schemeClr val="bg1"/>
            </a:solidFill>
            <a:latin typeface="Gisha" pitchFamily="34" charset="-79"/>
            <a:ea typeface="+mn-ea"/>
            <a:cs typeface="Gisha" pitchFamily="34" charset="-79"/>
          </a:endParaRPr>
        </a:p>
      </dgm:t>
    </dgm:pt>
    <dgm:pt modelId="{7B00F741-D9F4-4A78-A384-E52DFB39151F}" type="parTrans" cxnId="{BEFF21F9-5CD0-462E-A6EF-639A29D860C5}">
      <dgm:prSet/>
      <dgm:spPr/>
      <dgm:t>
        <a:bodyPr/>
        <a:lstStyle/>
        <a:p>
          <a:endParaRPr lang="en-US">
            <a:latin typeface="Gisha" pitchFamily="34" charset="-79"/>
            <a:cs typeface="Gisha" pitchFamily="34" charset="-79"/>
          </a:endParaRPr>
        </a:p>
      </dgm:t>
    </dgm:pt>
    <dgm:pt modelId="{73935110-8414-4107-AB5B-68356830A9EC}" type="sibTrans" cxnId="{BEFF21F9-5CD0-462E-A6EF-639A29D860C5}">
      <dgm:prSet/>
      <dgm:spPr/>
      <dgm:t>
        <a:bodyPr/>
        <a:lstStyle/>
        <a:p>
          <a:endParaRPr lang="en-US">
            <a:latin typeface="Gisha" pitchFamily="34" charset="-79"/>
            <a:cs typeface="Gisha" pitchFamily="34" charset="-79"/>
          </a:endParaRPr>
        </a:p>
      </dgm:t>
    </dgm:pt>
    <dgm:pt modelId="{D4CF1FFD-E666-47DD-9316-FFEA18B41ABA}">
      <dgm:prSet custT="1"/>
      <dgm:spPr>
        <a:xfrm>
          <a:off x="0" y="1375139"/>
          <a:ext cx="8001000" cy="1212120"/>
        </a:xfr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0"/>
          <a:endParaRPr lang="en-US" sz="3600" b="1" dirty="0">
            <a:solidFill>
              <a:srgbClr val="FFFFFF"/>
            </a:solidFill>
            <a:latin typeface="Gisha" pitchFamily="34" charset="-79"/>
            <a:ea typeface="+mn-ea"/>
            <a:cs typeface="Gisha" pitchFamily="34" charset="-79"/>
          </a:endParaRPr>
        </a:p>
        <a:p>
          <a:pPr rtl="0"/>
          <a:r>
            <a:rPr lang="en-US" sz="2400" b="1" baseline="0" dirty="0">
              <a:solidFill>
                <a:schemeClr val="bg1"/>
              </a:solidFill>
              <a:latin typeface="Gisha" pitchFamily="34" charset="-79"/>
              <a:ea typeface="+mn-ea"/>
              <a:cs typeface="Gisha" pitchFamily="34" charset="-79"/>
            </a:rPr>
            <a:t>PROJECT MANAGER</a:t>
          </a:r>
        </a:p>
      </dgm:t>
    </dgm:pt>
    <dgm:pt modelId="{6C563C57-9365-441B-AE1E-48DDA567F0BA}" type="parTrans" cxnId="{7383E157-16E7-4939-8246-6FBA3BEA453F}">
      <dgm:prSet/>
      <dgm:spPr/>
      <dgm:t>
        <a:bodyPr/>
        <a:lstStyle/>
        <a:p>
          <a:endParaRPr lang="en-US"/>
        </a:p>
      </dgm:t>
    </dgm:pt>
    <dgm:pt modelId="{54251DB2-6CE7-4BB3-B888-D6B5E62B7A1B}" type="sibTrans" cxnId="{7383E157-16E7-4939-8246-6FBA3BEA453F}">
      <dgm:prSet/>
      <dgm:spPr/>
      <dgm:t>
        <a:bodyPr/>
        <a:lstStyle/>
        <a:p>
          <a:endParaRPr lang="en-US"/>
        </a:p>
      </dgm:t>
    </dgm:pt>
    <dgm:pt modelId="{6606418D-4D78-4FAB-AC95-29EF6E067B25}" type="pres">
      <dgm:prSet presAssocID="{5D8ADD6A-FD6A-4D97-86F3-931FBBCB68E3}" presName="linear" presStyleCnt="0">
        <dgm:presLayoutVars>
          <dgm:animLvl val="lvl"/>
          <dgm:resizeHandles val="exact"/>
        </dgm:presLayoutVars>
      </dgm:prSet>
      <dgm:spPr/>
      <dgm:t>
        <a:bodyPr/>
        <a:lstStyle/>
        <a:p>
          <a:endParaRPr lang="en-US"/>
        </a:p>
      </dgm:t>
    </dgm:pt>
    <dgm:pt modelId="{B495A412-0D9E-49C8-94D9-7327FBDCE313}" type="pres">
      <dgm:prSet presAssocID="{F6BC1D0F-FB60-4529-86E3-E178CAEC1C16}" presName="parentText" presStyleLbl="node1" presStyleIdx="0" presStyleCnt="3" custLinFactNeighborX="-841" custLinFactNeighborY="-8444">
        <dgm:presLayoutVars>
          <dgm:chMax val="0"/>
          <dgm:bulletEnabled val="1"/>
        </dgm:presLayoutVars>
      </dgm:prSet>
      <dgm:spPr>
        <a:prstGeom prst="roundRect">
          <a:avLst/>
        </a:prstGeom>
      </dgm:spPr>
      <dgm:t>
        <a:bodyPr/>
        <a:lstStyle/>
        <a:p>
          <a:endParaRPr lang="en-US"/>
        </a:p>
      </dgm:t>
    </dgm:pt>
    <dgm:pt modelId="{BD86B938-3592-46A4-B8E2-21841693BC46}" type="pres">
      <dgm:prSet presAssocID="{23CE9279-9AFB-45B9-A865-BD558104B0BC}" presName="spacer" presStyleCnt="0"/>
      <dgm:spPr/>
    </dgm:pt>
    <dgm:pt modelId="{0637E8E8-F80B-48DB-861A-40E205EDF81D}" type="pres">
      <dgm:prSet presAssocID="{A5944B53-E8A8-4D56-AD1C-871B9C5929BC}" presName="parentText" presStyleLbl="node1" presStyleIdx="1" presStyleCnt="3" custLinFactNeighborX="-3087" custLinFactNeighborY="-14393">
        <dgm:presLayoutVars>
          <dgm:chMax val="0"/>
          <dgm:bulletEnabled val="1"/>
        </dgm:presLayoutVars>
      </dgm:prSet>
      <dgm:spPr>
        <a:prstGeom prst="roundRect">
          <a:avLst/>
        </a:prstGeom>
      </dgm:spPr>
      <dgm:t>
        <a:bodyPr/>
        <a:lstStyle/>
        <a:p>
          <a:endParaRPr lang="en-US"/>
        </a:p>
      </dgm:t>
    </dgm:pt>
    <dgm:pt modelId="{9E408F36-AFA3-483D-9B79-B1634C7D2D3E}" type="pres">
      <dgm:prSet presAssocID="{73935110-8414-4107-AB5B-68356830A9EC}" presName="spacer" presStyleCnt="0"/>
      <dgm:spPr/>
    </dgm:pt>
    <dgm:pt modelId="{A0B1FBB8-75F1-452B-9089-A0180B859691}" type="pres">
      <dgm:prSet presAssocID="{D4CF1FFD-E666-47DD-9316-FFEA18B41ABA}" presName="parentText" presStyleLbl="node1" presStyleIdx="2" presStyleCnt="3">
        <dgm:presLayoutVars>
          <dgm:chMax val="0"/>
          <dgm:bulletEnabled val="1"/>
        </dgm:presLayoutVars>
      </dgm:prSet>
      <dgm:spPr/>
      <dgm:t>
        <a:bodyPr/>
        <a:lstStyle/>
        <a:p>
          <a:endParaRPr lang="en-US"/>
        </a:p>
      </dgm:t>
    </dgm:pt>
  </dgm:ptLst>
  <dgm:cxnLst>
    <dgm:cxn modelId="{867F9F99-AF03-41F9-AE5C-E33C8948B6F9}" type="presOf" srcId="{D4CF1FFD-E666-47DD-9316-FFEA18B41ABA}" destId="{A0B1FBB8-75F1-452B-9089-A0180B859691}" srcOrd="0" destOrd="0" presId="urn:microsoft.com/office/officeart/2005/8/layout/vList2"/>
    <dgm:cxn modelId="{169CAEE7-38AB-414E-A9B5-3169E691A32C}" srcId="{5D8ADD6A-FD6A-4D97-86F3-931FBBCB68E3}" destId="{F6BC1D0F-FB60-4529-86E3-E178CAEC1C16}" srcOrd="0" destOrd="0" parTransId="{8FE3E51C-CE48-431C-ABC6-4C7BEFD13A1E}" sibTransId="{23CE9279-9AFB-45B9-A865-BD558104B0BC}"/>
    <dgm:cxn modelId="{BA220AF0-501C-4DA5-84C9-5A0F9EF591AC}" type="presOf" srcId="{A5944B53-E8A8-4D56-AD1C-871B9C5929BC}" destId="{0637E8E8-F80B-48DB-861A-40E205EDF81D}" srcOrd="0" destOrd="0" presId="urn:microsoft.com/office/officeart/2005/8/layout/vList2"/>
    <dgm:cxn modelId="{BEFF21F9-5CD0-462E-A6EF-639A29D860C5}" srcId="{5D8ADD6A-FD6A-4D97-86F3-931FBBCB68E3}" destId="{A5944B53-E8A8-4D56-AD1C-871B9C5929BC}" srcOrd="1" destOrd="0" parTransId="{7B00F741-D9F4-4A78-A384-E52DFB39151F}" sibTransId="{73935110-8414-4107-AB5B-68356830A9EC}"/>
    <dgm:cxn modelId="{2D9D2046-D2B3-4DF6-B2BE-5FBDF8057695}" type="presOf" srcId="{F6BC1D0F-FB60-4529-86E3-E178CAEC1C16}" destId="{B495A412-0D9E-49C8-94D9-7327FBDCE313}" srcOrd="0" destOrd="0" presId="urn:microsoft.com/office/officeart/2005/8/layout/vList2"/>
    <dgm:cxn modelId="{2210CC14-D62C-4DEA-A30D-255E9F6883ED}" type="presOf" srcId="{5D8ADD6A-FD6A-4D97-86F3-931FBBCB68E3}" destId="{6606418D-4D78-4FAB-AC95-29EF6E067B25}" srcOrd="0" destOrd="0" presId="urn:microsoft.com/office/officeart/2005/8/layout/vList2"/>
    <dgm:cxn modelId="{7383E157-16E7-4939-8246-6FBA3BEA453F}" srcId="{5D8ADD6A-FD6A-4D97-86F3-931FBBCB68E3}" destId="{D4CF1FFD-E666-47DD-9316-FFEA18B41ABA}" srcOrd="2" destOrd="0" parTransId="{6C563C57-9365-441B-AE1E-48DDA567F0BA}" sibTransId="{54251DB2-6CE7-4BB3-B888-D6B5E62B7A1B}"/>
    <dgm:cxn modelId="{6FFF8E78-E806-4783-BEEB-8A7B9E5BB2AA}" type="presParOf" srcId="{6606418D-4D78-4FAB-AC95-29EF6E067B25}" destId="{B495A412-0D9E-49C8-94D9-7327FBDCE313}" srcOrd="0" destOrd="0" presId="urn:microsoft.com/office/officeart/2005/8/layout/vList2"/>
    <dgm:cxn modelId="{78E930C8-AC26-484C-9BA3-279F3F078BA8}" type="presParOf" srcId="{6606418D-4D78-4FAB-AC95-29EF6E067B25}" destId="{BD86B938-3592-46A4-B8E2-21841693BC46}" srcOrd="1" destOrd="0" presId="urn:microsoft.com/office/officeart/2005/8/layout/vList2"/>
    <dgm:cxn modelId="{1D8988A7-EE0C-4DC8-8E14-D07ED9A87843}" type="presParOf" srcId="{6606418D-4D78-4FAB-AC95-29EF6E067B25}" destId="{0637E8E8-F80B-48DB-861A-40E205EDF81D}" srcOrd="2" destOrd="0" presId="urn:microsoft.com/office/officeart/2005/8/layout/vList2"/>
    <dgm:cxn modelId="{8CF391E9-DB93-40AC-B7B3-2306F41268D3}" type="presParOf" srcId="{6606418D-4D78-4FAB-AC95-29EF6E067B25}" destId="{9E408F36-AFA3-483D-9B79-B1634C7D2D3E}" srcOrd="3" destOrd="0" presId="urn:microsoft.com/office/officeart/2005/8/layout/vList2"/>
    <dgm:cxn modelId="{8B505036-3793-4C0F-82BF-1C58A7B6B6B8}" type="presParOf" srcId="{6606418D-4D78-4FAB-AC95-29EF6E067B25}" destId="{A0B1FBB8-75F1-452B-9089-A0180B85969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6CB679-4124-4359-A92A-D554CDDCAA92}" type="doc">
      <dgm:prSet loTypeId="urn:microsoft.com/office/officeart/2005/8/layout/hProcess9" loCatId="process" qsTypeId="urn:microsoft.com/office/officeart/2005/8/quickstyle/simple5" qsCatId="simple" csTypeId="urn:microsoft.com/office/officeart/2005/8/colors/colorful4" csCatId="colorful" phldr="1"/>
      <dgm:spPr/>
      <dgm:t>
        <a:bodyPr/>
        <a:lstStyle/>
        <a:p>
          <a:endParaRPr lang="en-US"/>
        </a:p>
      </dgm:t>
    </dgm:pt>
    <dgm:pt modelId="{1E09B05D-C2F6-4318-B62C-C9EB8306F7B0}">
      <dgm:prSet/>
      <dgm:spPr>
        <a:solidFill>
          <a:srgbClr val="2E5F53"/>
        </a:solidFill>
      </dgm:spPr>
      <dgm:t>
        <a:bodyPr/>
        <a:lstStyle/>
        <a:p>
          <a:pPr rtl="0"/>
          <a:r>
            <a:rPr lang="en-US" b="1" dirty="0">
              <a:latin typeface="Gisha" pitchFamily="34" charset="-79"/>
              <a:cs typeface="Gisha" pitchFamily="34" charset="-79"/>
            </a:rPr>
            <a:t>Solicitation Info</a:t>
          </a:r>
        </a:p>
      </dgm:t>
    </dgm:pt>
    <dgm:pt modelId="{58983A64-8D27-4A74-BE92-28DE3ABE11F6}" type="parTrans" cxnId="{DA7B09DA-97FF-43BD-A9A3-5601CA5DDD29}">
      <dgm:prSet/>
      <dgm:spPr/>
      <dgm:t>
        <a:bodyPr/>
        <a:lstStyle/>
        <a:p>
          <a:endParaRPr lang="en-US" b="1">
            <a:latin typeface="Gisha" pitchFamily="34" charset="-79"/>
            <a:cs typeface="Gisha" pitchFamily="34" charset="-79"/>
          </a:endParaRPr>
        </a:p>
      </dgm:t>
    </dgm:pt>
    <dgm:pt modelId="{8A53D112-BEBD-4D98-BE48-6F838771A940}" type="sibTrans" cxnId="{DA7B09DA-97FF-43BD-A9A3-5601CA5DDD29}">
      <dgm:prSet/>
      <dgm:spPr/>
      <dgm:t>
        <a:bodyPr/>
        <a:lstStyle/>
        <a:p>
          <a:endParaRPr lang="en-US" b="1">
            <a:latin typeface="Gisha" pitchFamily="34" charset="-79"/>
            <a:cs typeface="Gisha" pitchFamily="34" charset="-79"/>
          </a:endParaRPr>
        </a:p>
      </dgm:t>
    </dgm:pt>
    <dgm:pt modelId="{0A8E9A38-B298-4821-A55A-DEDEF78DF8C0}">
      <dgm:prSet/>
      <dgm:spPr>
        <a:solidFill>
          <a:srgbClr val="1A4D64"/>
        </a:solidFill>
      </dgm:spPr>
      <dgm:t>
        <a:bodyPr/>
        <a:lstStyle/>
        <a:p>
          <a:pPr rtl="0"/>
          <a:r>
            <a:rPr lang="en-US" b="1" dirty="0">
              <a:latin typeface="Gisha" pitchFamily="34" charset="-79"/>
              <a:cs typeface="Gisha" pitchFamily="34" charset="-79"/>
            </a:rPr>
            <a:t>Scope of Work</a:t>
          </a:r>
        </a:p>
      </dgm:t>
    </dgm:pt>
    <dgm:pt modelId="{16934811-6797-46E6-9E3A-6DC5449ADA43}" type="parTrans" cxnId="{D1C651EE-1D45-4C6F-9F64-DE1DDEF0C788}">
      <dgm:prSet/>
      <dgm:spPr/>
      <dgm:t>
        <a:bodyPr/>
        <a:lstStyle/>
        <a:p>
          <a:endParaRPr lang="en-US" b="1">
            <a:latin typeface="Gisha" pitchFamily="34" charset="-79"/>
            <a:cs typeface="Gisha" pitchFamily="34" charset="-79"/>
          </a:endParaRPr>
        </a:p>
      </dgm:t>
    </dgm:pt>
    <dgm:pt modelId="{F2DB2E23-81C1-47D3-94D7-6A966E8D9ED4}" type="sibTrans" cxnId="{D1C651EE-1D45-4C6F-9F64-DE1DDEF0C788}">
      <dgm:prSet/>
      <dgm:spPr/>
      <dgm:t>
        <a:bodyPr/>
        <a:lstStyle/>
        <a:p>
          <a:endParaRPr lang="en-US" b="1">
            <a:latin typeface="Gisha" pitchFamily="34" charset="-79"/>
            <a:cs typeface="Gisha" pitchFamily="34" charset="-79"/>
          </a:endParaRPr>
        </a:p>
      </dgm:t>
    </dgm:pt>
    <dgm:pt modelId="{1F20752B-FEBA-4DDD-9970-61AA7242B0C8}">
      <dgm:prSet/>
      <dgm:spPr>
        <a:solidFill>
          <a:srgbClr val="379BAF"/>
        </a:solidFill>
      </dgm:spPr>
      <dgm:t>
        <a:bodyPr/>
        <a:lstStyle/>
        <a:p>
          <a:pPr rtl="0"/>
          <a:r>
            <a:rPr lang="en-US" b="1" dirty="0">
              <a:latin typeface="Gisha" pitchFamily="34" charset="-79"/>
              <a:cs typeface="Gisha" pitchFamily="34" charset="-79"/>
            </a:rPr>
            <a:t>Q&amp;A</a:t>
          </a:r>
        </a:p>
      </dgm:t>
    </dgm:pt>
    <dgm:pt modelId="{C974162F-DF05-4990-AD15-AEDB5DF30DA6}" type="parTrans" cxnId="{D168751E-B87E-465E-9E72-B7FB062930B8}">
      <dgm:prSet/>
      <dgm:spPr/>
      <dgm:t>
        <a:bodyPr/>
        <a:lstStyle/>
        <a:p>
          <a:endParaRPr lang="en-US" b="1">
            <a:latin typeface="Gisha" pitchFamily="34" charset="-79"/>
            <a:cs typeface="Gisha" pitchFamily="34" charset="-79"/>
          </a:endParaRPr>
        </a:p>
      </dgm:t>
    </dgm:pt>
    <dgm:pt modelId="{04A944FA-8822-4931-94E8-541A66F7FD42}" type="sibTrans" cxnId="{D168751E-B87E-465E-9E72-B7FB062930B8}">
      <dgm:prSet/>
      <dgm:spPr/>
      <dgm:t>
        <a:bodyPr/>
        <a:lstStyle/>
        <a:p>
          <a:endParaRPr lang="en-US" b="1">
            <a:latin typeface="Gisha" pitchFamily="34" charset="-79"/>
            <a:cs typeface="Gisha" pitchFamily="34" charset="-79"/>
          </a:endParaRPr>
        </a:p>
      </dgm:t>
    </dgm:pt>
    <dgm:pt modelId="{9C5C58D2-DFCB-4227-B47D-A3870BA284BF}" type="pres">
      <dgm:prSet presAssocID="{6D6CB679-4124-4359-A92A-D554CDDCAA92}" presName="CompostProcess" presStyleCnt="0">
        <dgm:presLayoutVars>
          <dgm:dir/>
          <dgm:resizeHandles val="exact"/>
        </dgm:presLayoutVars>
      </dgm:prSet>
      <dgm:spPr/>
      <dgm:t>
        <a:bodyPr/>
        <a:lstStyle/>
        <a:p>
          <a:endParaRPr lang="en-US"/>
        </a:p>
      </dgm:t>
    </dgm:pt>
    <dgm:pt modelId="{9CCEEE80-823F-42C0-A5B9-BE4BE8225CA0}" type="pres">
      <dgm:prSet presAssocID="{6D6CB679-4124-4359-A92A-D554CDDCAA92}" presName="arrow" presStyleLbl="bgShp" presStyleIdx="0" presStyleCnt="1"/>
      <dgm:spPr>
        <a:solidFill>
          <a:srgbClr val="2B376E"/>
        </a:solidFill>
      </dgm:spPr>
    </dgm:pt>
    <dgm:pt modelId="{BB46F7F6-94AF-4EC3-84F3-FB34ABB0A5FA}" type="pres">
      <dgm:prSet presAssocID="{6D6CB679-4124-4359-A92A-D554CDDCAA92}" presName="linearProcess" presStyleCnt="0"/>
      <dgm:spPr/>
    </dgm:pt>
    <dgm:pt modelId="{06D10838-B428-4452-BF78-6A655983C2A9}" type="pres">
      <dgm:prSet presAssocID="{1E09B05D-C2F6-4318-B62C-C9EB8306F7B0}" presName="textNode" presStyleLbl="node1" presStyleIdx="0" presStyleCnt="3">
        <dgm:presLayoutVars>
          <dgm:bulletEnabled val="1"/>
        </dgm:presLayoutVars>
      </dgm:prSet>
      <dgm:spPr/>
      <dgm:t>
        <a:bodyPr/>
        <a:lstStyle/>
        <a:p>
          <a:endParaRPr lang="en-US"/>
        </a:p>
      </dgm:t>
    </dgm:pt>
    <dgm:pt modelId="{15260D35-34A3-496F-8B36-5F86B392E0AC}" type="pres">
      <dgm:prSet presAssocID="{8A53D112-BEBD-4D98-BE48-6F838771A940}" presName="sibTrans" presStyleCnt="0"/>
      <dgm:spPr/>
    </dgm:pt>
    <dgm:pt modelId="{19C1BF28-5DAE-456E-97DE-E4AEB2FFA882}" type="pres">
      <dgm:prSet presAssocID="{0A8E9A38-B298-4821-A55A-DEDEF78DF8C0}" presName="textNode" presStyleLbl="node1" presStyleIdx="1" presStyleCnt="3">
        <dgm:presLayoutVars>
          <dgm:bulletEnabled val="1"/>
        </dgm:presLayoutVars>
      </dgm:prSet>
      <dgm:spPr/>
      <dgm:t>
        <a:bodyPr/>
        <a:lstStyle/>
        <a:p>
          <a:endParaRPr lang="en-US"/>
        </a:p>
      </dgm:t>
    </dgm:pt>
    <dgm:pt modelId="{BEE71652-0A5D-467D-89D3-45582134F1D0}" type="pres">
      <dgm:prSet presAssocID="{F2DB2E23-81C1-47D3-94D7-6A966E8D9ED4}" presName="sibTrans" presStyleCnt="0"/>
      <dgm:spPr/>
    </dgm:pt>
    <dgm:pt modelId="{83B9D11C-F674-4DEF-A248-9329968ECA59}" type="pres">
      <dgm:prSet presAssocID="{1F20752B-FEBA-4DDD-9970-61AA7242B0C8}" presName="textNode" presStyleLbl="node1" presStyleIdx="2" presStyleCnt="3">
        <dgm:presLayoutVars>
          <dgm:bulletEnabled val="1"/>
        </dgm:presLayoutVars>
      </dgm:prSet>
      <dgm:spPr/>
      <dgm:t>
        <a:bodyPr/>
        <a:lstStyle/>
        <a:p>
          <a:endParaRPr lang="en-US"/>
        </a:p>
      </dgm:t>
    </dgm:pt>
  </dgm:ptLst>
  <dgm:cxnLst>
    <dgm:cxn modelId="{D1C651EE-1D45-4C6F-9F64-DE1DDEF0C788}" srcId="{6D6CB679-4124-4359-A92A-D554CDDCAA92}" destId="{0A8E9A38-B298-4821-A55A-DEDEF78DF8C0}" srcOrd="1" destOrd="0" parTransId="{16934811-6797-46E6-9E3A-6DC5449ADA43}" sibTransId="{F2DB2E23-81C1-47D3-94D7-6A966E8D9ED4}"/>
    <dgm:cxn modelId="{1F1B6FC0-3A73-4D74-9EE7-997428DF90A3}" type="presOf" srcId="{1E09B05D-C2F6-4318-B62C-C9EB8306F7B0}" destId="{06D10838-B428-4452-BF78-6A655983C2A9}" srcOrd="0" destOrd="0" presId="urn:microsoft.com/office/officeart/2005/8/layout/hProcess9"/>
    <dgm:cxn modelId="{24A0BBE1-507E-4A74-BAC3-5B86D86D22F6}" type="presOf" srcId="{1F20752B-FEBA-4DDD-9970-61AA7242B0C8}" destId="{83B9D11C-F674-4DEF-A248-9329968ECA59}" srcOrd="0" destOrd="0" presId="urn:microsoft.com/office/officeart/2005/8/layout/hProcess9"/>
    <dgm:cxn modelId="{CB7A21C7-BEB9-4037-A769-37DD5E2188F8}" type="presOf" srcId="{0A8E9A38-B298-4821-A55A-DEDEF78DF8C0}" destId="{19C1BF28-5DAE-456E-97DE-E4AEB2FFA882}" srcOrd="0" destOrd="0" presId="urn:microsoft.com/office/officeart/2005/8/layout/hProcess9"/>
    <dgm:cxn modelId="{DA7B09DA-97FF-43BD-A9A3-5601CA5DDD29}" srcId="{6D6CB679-4124-4359-A92A-D554CDDCAA92}" destId="{1E09B05D-C2F6-4318-B62C-C9EB8306F7B0}" srcOrd="0" destOrd="0" parTransId="{58983A64-8D27-4A74-BE92-28DE3ABE11F6}" sibTransId="{8A53D112-BEBD-4D98-BE48-6F838771A940}"/>
    <dgm:cxn modelId="{90FF0213-717C-417B-B6A1-65B322F9B5D5}" type="presOf" srcId="{6D6CB679-4124-4359-A92A-D554CDDCAA92}" destId="{9C5C58D2-DFCB-4227-B47D-A3870BA284BF}" srcOrd="0" destOrd="0" presId="urn:microsoft.com/office/officeart/2005/8/layout/hProcess9"/>
    <dgm:cxn modelId="{D168751E-B87E-465E-9E72-B7FB062930B8}" srcId="{6D6CB679-4124-4359-A92A-D554CDDCAA92}" destId="{1F20752B-FEBA-4DDD-9970-61AA7242B0C8}" srcOrd="2" destOrd="0" parTransId="{C974162F-DF05-4990-AD15-AEDB5DF30DA6}" sibTransId="{04A944FA-8822-4931-94E8-541A66F7FD42}"/>
    <dgm:cxn modelId="{AB98778E-2152-4CEB-826A-4D528EA2D8FC}" type="presParOf" srcId="{9C5C58D2-DFCB-4227-B47D-A3870BA284BF}" destId="{9CCEEE80-823F-42C0-A5B9-BE4BE8225CA0}" srcOrd="0" destOrd="0" presId="urn:microsoft.com/office/officeart/2005/8/layout/hProcess9"/>
    <dgm:cxn modelId="{99520DBD-A37C-4DDB-B0B4-138CBEF6129E}" type="presParOf" srcId="{9C5C58D2-DFCB-4227-B47D-A3870BA284BF}" destId="{BB46F7F6-94AF-4EC3-84F3-FB34ABB0A5FA}" srcOrd="1" destOrd="0" presId="urn:microsoft.com/office/officeart/2005/8/layout/hProcess9"/>
    <dgm:cxn modelId="{2C9F11A0-2C49-4727-80C2-3FF2EB239535}" type="presParOf" srcId="{BB46F7F6-94AF-4EC3-84F3-FB34ABB0A5FA}" destId="{06D10838-B428-4452-BF78-6A655983C2A9}" srcOrd="0" destOrd="0" presId="urn:microsoft.com/office/officeart/2005/8/layout/hProcess9"/>
    <dgm:cxn modelId="{AAF46D47-16CA-47B3-B504-95C22E94EEF4}" type="presParOf" srcId="{BB46F7F6-94AF-4EC3-84F3-FB34ABB0A5FA}" destId="{15260D35-34A3-496F-8B36-5F86B392E0AC}" srcOrd="1" destOrd="0" presId="urn:microsoft.com/office/officeart/2005/8/layout/hProcess9"/>
    <dgm:cxn modelId="{CB21BDA7-54D9-4ADB-AF65-85DB2383A39D}" type="presParOf" srcId="{BB46F7F6-94AF-4EC3-84F3-FB34ABB0A5FA}" destId="{19C1BF28-5DAE-456E-97DE-E4AEB2FFA882}" srcOrd="2" destOrd="0" presId="urn:microsoft.com/office/officeart/2005/8/layout/hProcess9"/>
    <dgm:cxn modelId="{8A764335-3C65-4278-9146-2B99AAC34FC6}" type="presParOf" srcId="{BB46F7F6-94AF-4EC3-84F3-FB34ABB0A5FA}" destId="{BEE71652-0A5D-467D-89D3-45582134F1D0}" srcOrd="3" destOrd="0" presId="urn:microsoft.com/office/officeart/2005/8/layout/hProcess9"/>
    <dgm:cxn modelId="{1F613A23-DF47-49D5-8288-E7BDC722682B}" type="presParOf" srcId="{BB46F7F6-94AF-4EC3-84F3-FB34ABB0A5FA}" destId="{83B9D11C-F674-4DEF-A248-9329968ECA59}" srcOrd="4"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48ADD2-7799-40AC-BC85-2C198C12949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C556491-59CB-461C-ACC2-DD510250C1D6}">
      <dgm:prSet custT="1"/>
      <dgm:spPr>
        <a:xfrm>
          <a:off x="384810" y="734"/>
          <a:ext cx="6606548" cy="619920"/>
        </a:xfrm>
        <a:solidFill>
          <a:srgbClr val="274583"/>
        </a:solidFill>
        <a:ln w="25400" cap="flat" cmpd="sng" algn="ctr">
          <a:solidFill>
            <a:srgbClr val="FFFFFF">
              <a:hueOff val="0"/>
              <a:satOff val="0"/>
              <a:lumOff val="0"/>
              <a:alphaOff val="0"/>
            </a:srgbClr>
          </a:solidFill>
          <a:prstDash val="solid"/>
        </a:ln>
        <a:effectLst/>
      </dgm:spPr>
      <dgm:t>
        <a:bodyPr/>
        <a:lstStyle/>
        <a:p>
          <a:pPr rtl="0"/>
          <a:r>
            <a:rPr lang="en-US" sz="2400" b="1" dirty="0">
              <a:solidFill>
                <a:srgbClr val="FFFFFF"/>
              </a:solidFill>
              <a:latin typeface="Gisha" pitchFamily="34" charset="-79"/>
              <a:ea typeface="Francois One" pitchFamily="2" charset="0"/>
              <a:cs typeface="Gisha" pitchFamily="34" charset="-79"/>
            </a:rPr>
            <a:t>Contact with The Port of Tacoma</a:t>
          </a:r>
        </a:p>
      </dgm:t>
    </dgm:pt>
    <dgm:pt modelId="{1FD68263-CDE7-4B40-8D46-A72752400971}" type="parTrans" cxnId="{8368DF69-C58C-4821-8786-C254ACEF5144}">
      <dgm:prSet/>
      <dgm:spPr/>
      <dgm:t>
        <a:bodyPr/>
        <a:lstStyle/>
        <a:p>
          <a:endParaRPr lang="en-US">
            <a:latin typeface="Gisha" pitchFamily="34" charset="-79"/>
            <a:cs typeface="Gisha" pitchFamily="34" charset="-79"/>
          </a:endParaRPr>
        </a:p>
      </dgm:t>
    </dgm:pt>
    <dgm:pt modelId="{BCA5FF97-6B8C-4236-A0BD-D6C8316AE7EC}" type="sibTrans" cxnId="{8368DF69-C58C-4821-8786-C254ACEF5144}">
      <dgm:prSet/>
      <dgm:spPr/>
      <dgm:t>
        <a:bodyPr/>
        <a:lstStyle/>
        <a:p>
          <a:endParaRPr lang="en-US">
            <a:latin typeface="Gisha" pitchFamily="34" charset="-79"/>
            <a:cs typeface="Gisha" pitchFamily="34" charset="-79"/>
          </a:endParaRPr>
        </a:p>
      </dgm:t>
    </dgm:pt>
    <dgm:pt modelId="{866C1128-2358-493B-87F1-7F5CD154DC20}">
      <dgm:prSet custT="1"/>
      <dgm:spPr>
        <a:xfrm>
          <a:off x="0" y="310694"/>
          <a:ext cx="7696200" cy="1256850"/>
        </a:xfrm>
        <a:solidFill>
          <a:schemeClr val="bg1">
            <a:alpha val="90000"/>
          </a:schemeClr>
        </a:solidFill>
        <a:ln w="25400" cap="flat" cmpd="sng" algn="ctr">
          <a:solidFill>
            <a:schemeClr val="bg1"/>
          </a:solidFill>
          <a:prstDash val="solid"/>
        </a:ln>
        <a:effectLst/>
      </dgm:spPr>
      <dgm:t>
        <a:bodyPr/>
        <a:lstStyle/>
        <a:p>
          <a:pPr marL="231775" indent="-231775" rtl="0"/>
          <a:r>
            <a:rPr lang="en-US" sz="2400" b="1" dirty="0">
              <a:solidFill>
                <a:srgbClr val="000000">
                  <a:hueOff val="0"/>
                  <a:satOff val="0"/>
                  <a:lumOff val="0"/>
                  <a:alphaOff val="0"/>
                </a:srgbClr>
              </a:solidFill>
              <a:latin typeface="Gisha" pitchFamily="34" charset="-79"/>
              <a:ea typeface="+mn-ea"/>
              <a:cs typeface="Gisha" pitchFamily="34" charset="-79"/>
            </a:rPr>
            <a:t>Heather Shadko, Contracts &amp; Procurements Specialist</a:t>
          </a:r>
        </a:p>
      </dgm:t>
    </dgm:pt>
    <dgm:pt modelId="{63764702-DC8F-4BEC-970C-8DF473D9EF4C}" type="parTrans" cxnId="{3783C5D5-9972-4451-8C71-3139413190B4}">
      <dgm:prSet/>
      <dgm:spPr/>
      <dgm:t>
        <a:bodyPr/>
        <a:lstStyle/>
        <a:p>
          <a:endParaRPr lang="en-US">
            <a:latin typeface="Gisha" pitchFamily="34" charset="-79"/>
            <a:cs typeface="Gisha" pitchFamily="34" charset="-79"/>
          </a:endParaRPr>
        </a:p>
      </dgm:t>
    </dgm:pt>
    <dgm:pt modelId="{DAD5A703-9230-42C8-A76E-FF125E0ADAE8}" type="sibTrans" cxnId="{3783C5D5-9972-4451-8C71-3139413190B4}">
      <dgm:prSet/>
      <dgm:spPr/>
      <dgm:t>
        <a:bodyPr/>
        <a:lstStyle/>
        <a:p>
          <a:endParaRPr lang="en-US">
            <a:latin typeface="Gisha" pitchFamily="34" charset="-79"/>
            <a:cs typeface="Gisha" pitchFamily="34" charset="-79"/>
          </a:endParaRPr>
        </a:p>
      </dgm:t>
    </dgm:pt>
    <dgm:pt modelId="{EC376719-EE50-45C6-9982-E40167EF29A1}">
      <dgm:prSet custT="1"/>
      <dgm:spPr>
        <a:xfrm>
          <a:off x="384810" y="1680945"/>
          <a:ext cx="6606548" cy="619920"/>
        </a:xfrm>
        <a:solidFill>
          <a:srgbClr val="254484"/>
        </a:solidFill>
        <a:ln w="25400" cap="flat" cmpd="sng" algn="ctr">
          <a:solidFill>
            <a:srgbClr val="FFFFFF">
              <a:hueOff val="0"/>
              <a:satOff val="0"/>
              <a:lumOff val="0"/>
              <a:alphaOff val="0"/>
            </a:srgbClr>
          </a:solidFill>
          <a:prstDash val="solid"/>
        </a:ln>
        <a:effectLst/>
      </dgm:spPr>
      <dgm:t>
        <a:bodyPr/>
        <a:lstStyle/>
        <a:p>
          <a:pPr rtl="0"/>
          <a:r>
            <a:rPr lang="en-US" sz="2400" b="1" dirty="0">
              <a:solidFill>
                <a:srgbClr val="FFFFFF"/>
              </a:solidFill>
              <a:latin typeface="Gisha" pitchFamily="34" charset="-79"/>
              <a:ea typeface="Francois One" pitchFamily="2" charset="0"/>
              <a:cs typeface="Gisha" pitchFamily="34" charset="-79"/>
            </a:rPr>
            <a:t>Interpretation or Changes to Solicitation</a:t>
          </a:r>
        </a:p>
      </dgm:t>
    </dgm:pt>
    <dgm:pt modelId="{ADB73EB7-C09D-48D7-B1CF-DD09FDA3FC72}" type="parTrans" cxnId="{98C63F77-DBFF-49C3-8C8E-D01191093471}">
      <dgm:prSet/>
      <dgm:spPr/>
      <dgm:t>
        <a:bodyPr/>
        <a:lstStyle/>
        <a:p>
          <a:endParaRPr lang="en-US">
            <a:latin typeface="Gisha" pitchFamily="34" charset="-79"/>
            <a:cs typeface="Gisha" pitchFamily="34" charset="-79"/>
          </a:endParaRPr>
        </a:p>
      </dgm:t>
    </dgm:pt>
    <dgm:pt modelId="{019B4B76-2DF9-4A2D-96F4-97600651DE85}" type="sibTrans" cxnId="{98C63F77-DBFF-49C3-8C8E-D01191093471}">
      <dgm:prSet/>
      <dgm:spPr/>
      <dgm:t>
        <a:bodyPr/>
        <a:lstStyle/>
        <a:p>
          <a:endParaRPr lang="en-US">
            <a:latin typeface="Gisha" pitchFamily="34" charset="-79"/>
            <a:cs typeface="Gisha" pitchFamily="34" charset="-79"/>
          </a:endParaRPr>
        </a:p>
      </dgm:t>
    </dgm:pt>
    <dgm:pt modelId="{24E13C6B-0238-4E46-B66B-A954C0BD6699}">
      <dgm:prSet custT="1"/>
      <dgm:spPr>
        <a:xfrm>
          <a:off x="0" y="1990904"/>
          <a:ext cx="7696200" cy="1323000"/>
        </a:xfrm>
        <a:solidFill>
          <a:schemeClr val="bg1">
            <a:alpha val="90000"/>
          </a:schemeClr>
        </a:solidFill>
        <a:ln w="25400" cap="flat" cmpd="sng" algn="ctr">
          <a:solidFill>
            <a:schemeClr val="bg1"/>
          </a:solidFill>
          <a:prstDash val="solid"/>
        </a:ln>
        <a:effectLst/>
      </dgm:spPr>
      <dgm:t>
        <a:bodyPr/>
        <a:lstStyle/>
        <a:p>
          <a:pPr rtl="0"/>
          <a:r>
            <a:rPr lang="en-US" sz="2400" b="1" dirty="0">
              <a:solidFill>
                <a:srgbClr val="000000">
                  <a:hueOff val="0"/>
                  <a:satOff val="0"/>
                  <a:lumOff val="0"/>
                  <a:alphaOff val="0"/>
                </a:srgbClr>
              </a:solidFill>
              <a:latin typeface="Gisha" pitchFamily="34" charset="-79"/>
              <a:ea typeface="+mn-ea"/>
              <a:cs typeface="Gisha" pitchFamily="34" charset="-79"/>
            </a:rPr>
            <a:t>Clarifications/Addenda</a:t>
          </a:r>
        </a:p>
      </dgm:t>
    </dgm:pt>
    <dgm:pt modelId="{EA13F571-052B-4266-9D7C-362D980D5C3A}" type="parTrans" cxnId="{51A534C1-511D-46A7-9A37-95988895AC95}">
      <dgm:prSet/>
      <dgm:spPr/>
      <dgm:t>
        <a:bodyPr/>
        <a:lstStyle/>
        <a:p>
          <a:endParaRPr lang="en-US">
            <a:latin typeface="Gisha" pitchFamily="34" charset="-79"/>
            <a:cs typeface="Gisha" pitchFamily="34" charset="-79"/>
          </a:endParaRPr>
        </a:p>
      </dgm:t>
    </dgm:pt>
    <dgm:pt modelId="{D9C58C82-B2BC-4E3E-8FBC-DE572C882E47}" type="sibTrans" cxnId="{51A534C1-511D-46A7-9A37-95988895AC95}">
      <dgm:prSet/>
      <dgm:spPr/>
      <dgm:t>
        <a:bodyPr/>
        <a:lstStyle/>
        <a:p>
          <a:endParaRPr lang="en-US">
            <a:latin typeface="Gisha" pitchFamily="34" charset="-79"/>
            <a:cs typeface="Gisha" pitchFamily="34" charset="-79"/>
          </a:endParaRPr>
        </a:p>
      </dgm:t>
    </dgm:pt>
    <dgm:pt modelId="{9CDBE5EB-2660-492D-AC67-CAE44CFA74E2}">
      <dgm:prSet custT="1"/>
      <dgm:spPr>
        <a:xfrm>
          <a:off x="384810" y="3427305"/>
          <a:ext cx="6606548" cy="619920"/>
        </a:xfrm>
        <a:solidFill>
          <a:srgbClr val="254484"/>
        </a:solidFill>
        <a:ln w="25400" cap="flat" cmpd="sng" algn="ctr">
          <a:solidFill>
            <a:srgbClr val="FFFFFF">
              <a:hueOff val="0"/>
              <a:satOff val="0"/>
              <a:lumOff val="0"/>
              <a:alphaOff val="0"/>
            </a:srgbClr>
          </a:solidFill>
          <a:prstDash val="solid"/>
        </a:ln>
        <a:effectLst/>
      </dgm:spPr>
      <dgm:t>
        <a:bodyPr/>
        <a:lstStyle/>
        <a:p>
          <a:pPr rtl="0"/>
          <a:r>
            <a:rPr lang="en-US" sz="2400" b="1" dirty="0">
              <a:solidFill>
                <a:srgbClr val="FFFFFF"/>
              </a:solidFill>
              <a:latin typeface="Gisha" pitchFamily="34" charset="-79"/>
              <a:ea typeface="Francois One" pitchFamily="2" charset="0"/>
              <a:cs typeface="Gisha" pitchFamily="34" charset="-79"/>
            </a:rPr>
            <a:t>All Information is Posted on the Website</a:t>
          </a:r>
        </a:p>
      </dgm:t>
    </dgm:pt>
    <dgm:pt modelId="{4BD153D9-2428-41B9-B1E1-06CB042AFB59}" type="parTrans" cxnId="{48DAFA46-0522-44DD-85ED-F0D93568A7B9}">
      <dgm:prSet/>
      <dgm:spPr/>
      <dgm:t>
        <a:bodyPr/>
        <a:lstStyle/>
        <a:p>
          <a:endParaRPr lang="en-US">
            <a:latin typeface="Gisha" pitchFamily="34" charset="-79"/>
            <a:cs typeface="Gisha" pitchFamily="34" charset="-79"/>
          </a:endParaRPr>
        </a:p>
      </dgm:t>
    </dgm:pt>
    <dgm:pt modelId="{58A22242-2C42-416C-9DA1-6969F9E56395}" type="sibTrans" cxnId="{48DAFA46-0522-44DD-85ED-F0D93568A7B9}">
      <dgm:prSet/>
      <dgm:spPr/>
      <dgm:t>
        <a:bodyPr/>
        <a:lstStyle/>
        <a:p>
          <a:endParaRPr lang="en-US">
            <a:latin typeface="Gisha" pitchFamily="34" charset="-79"/>
            <a:cs typeface="Gisha" pitchFamily="34" charset="-79"/>
          </a:endParaRPr>
        </a:p>
      </dgm:t>
    </dgm:pt>
    <dgm:pt modelId="{AF8A2FC4-C66E-462F-9B43-1950927710C8}">
      <dgm:prSet custT="1"/>
      <dgm:spPr>
        <a:xfrm>
          <a:off x="384810" y="3427305"/>
          <a:ext cx="6606548" cy="619920"/>
        </a:xfrm>
        <a:solidFill>
          <a:srgbClr val="1A4D64"/>
        </a:solidFill>
        <a:ln w="25400" cap="flat" cmpd="sng" algn="ctr">
          <a:solidFill>
            <a:srgbClr val="FFFFFF">
              <a:hueOff val="0"/>
              <a:satOff val="0"/>
              <a:lumOff val="0"/>
              <a:alphaOff val="0"/>
            </a:srgbClr>
          </a:solidFill>
          <a:prstDash val="solid"/>
        </a:ln>
        <a:effectLst/>
      </dgm:spPr>
      <dgm:t>
        <a:bodyPr/>
        <a:lstStyle/>
        <a:p>
          <a:pPr rtl="0"/>
          <a:r>
            <a:rPr lang="en-US" sz="2400" b="1" dirty="0">
              <a:solidFill>
                <a:schemeClr val="tx1"/>
              </a:solidFill>
              <a:latin typeface="Gisha" pitchFamily="34" charset="-79"/>
              <a:ea typeface="Francois One" pitchFamily="2" charset="0"/>
              <a:cs typeface="Gisha" pitchFamily="34" charset="-79"/>
              <a:hlinkClick xmlns:r="http://schemas.openxmlformats.org/officeDocument/2006/relationships" r:id="rId1"/>
            </a:rPr>
            <a:t>www.portoftacoma.com</a:t>
          </a:r>
          <a:r>
            <a:rPr lang="en-US" sz="2400" b="1" dirty="0">
              <a:solidFill>
                <a:schemeClr val="tx1"/>
              </a:solidFill>
              <a:latin typeface="Gisha" pitchFamily="34" charset="-79"/>
              <a:ea typeface="Francois One" pitchFamily="2" charset="0"/>
              <a:cs typeface="Gisha" pitchFamily="34" charset="-79"/>
            </a:rPr>
            <a:t>	 </a:t>
          </a:r>
        </a:p>
      </dgm:t>
    </dgm:pt>
    <dgm:pt modelId="{0B355267-883E-4545-8330-6A7E61608801}" type="parTrans" cxnId="{01BB9752-AD6E-46C0-A878-57F563247670}">
      <dgm:prSet/>
      <dgm:spPr/>
      <dgm:t>
        <a:bodyPr/>
        <a:lstStyle/>
        <a:p>
          <a:endParaRPr lang="en-US">
            <a:latin typeface="Gisha" pitchFamily="34" charset="-79"/>
            <a:cs typeface="Gisha" pitchFamily="34" charset="-79"/>
          </a:endParaRPr>
        </a:p>
      </dgm:t>
    </dgm:pt>
    <dgm:pt modelId="{2061E59E-EA38-4002-ACCE-831DBB6D532F}" type="sibTrans" cxnId="{01BB9752-AD6E-46C0-A878-57F563247670}">
      <dgm:prSet/>
      <dgm:spPr/>
      <dgm:t>
        <a:bodyPr/>
        <a:lstStyle/>
        <a:p>
          <a:endParaRPr lang="en-US">
            <a:latin typeface="Gisha" pitchFamily="34" charset="-79"/>
            <a:cs typeface="Gisha" pitchFamily="34" charset="-79"/>
          </a:endParaRPr>
        </a:p>
      </dgm:t>
    </dgm:pt>
    <dgm:pt modelId="{892F1D3E-22C2-4F27-93FA-8B3E96C48B7F}" type="pres">
      <dgm:prSet presAssocID="{EE48ADD2-7799-40AC-BC85-2C198C129499}" presName="linear" presStyleCnt="0">
        <dgm:presLayoutVars>
          <dgm:dir/>
          <dgm:animLvl val="lvl"/>
          <dgm:resizeHandles val="exact"/>
        </dgm:presLayoutVars>
      </dgm:prSet>
      <dgm:spPr/>
      <dgm:t>
        <a:bodyPr/>
        <a:lstStyle/>
        <a:p>
          <a:endParaRPr lang="en-US"/>
        </a:p>
      </dgm:t>
    </dgm:pt>
    <dgm:pt modelId="{C2E19266-C90E-4CAC-93FB-83E236A705AF}" type="pres">
      <dgm:prSet presAssocID="{CC556491-59CB-461C-ACC2-DD510250C1D6}" presName="parentLin" presStyleCnt="0"/>
      <dgm:spPr/>
    </dgm:pt>
    <dgm:pt modelId="{C65122D7-A3C8-4916-89CD-93EADC7392A6}" type="pres">
      <dgm:prSet presAssocID="{CC556491-59CB-461C-ACC2-DD510250C1D6}" presName="parentLeftMargin" presStyleLbl="node1" presStyleIdx="0" presStyleCnt="3"/>
      <dgm:spPr>
        <a:prstGeom prst="roundRect">
          <a:avLst/>
        </a:prstGeom>
      </dgm:spPr>
      <dgm:t>
        <a:bodyPr/>
        <a:lstStyle/>
        <a:p>
          <a:endParaRPr lang="en-US"/>
        </a:p>
      </dgm:t>
    </dgm:pt>
    <dgm:pt modelId="{03C8C4EA-AA47-4F9E-9F45-9F59B21B7EB2}" type="pres">
      <dgm:prSet presAssocID="{CC556491-59CB-461C-ACC2-DD510250C1D6}" presName="parentText" presStyleLbl="node1" presStyleIdx="0" presStyleCnt="3" custScaleX="122631" custScaleY="243134">
        <dgm:presLayoutVars>
          <dgm:chMax val="0"/>
          <dgm:bulletEnabled val="1"/>
        </dgm:presLayoutVars>
      </dgm:prSet>
      <dgm:spPr/>
      <dgm:t>
        <a:bodyPr/>
        <a:lstStyle/>
        <a:p>
          <a:endParaRPr lang="en-US"/>
        </a:p>
      </dgm:t>
    </dgm:pt>
    <dgm:pt modelId="{65E177A3-3138-4BFA-B358-9279CADCE243}" type="pres">
      <dgm:prSet presAssocID="{CC556491-59CB-461C-ACC2-DD510250C1D6}" presName="negativeSpace" presStyleCnt="0"/>
      <dgm:spPr/>
    </dgm:pt>
    <dgm:pt modelId="{7EF1D5EA-84DC-4A3A-BEF3-E633B18B5715}" type="pres">
      <dgm:prSet presAssocID="{CC556491-59CB-461C-ACC2-DD510250C1D6}" presName="childText" presStyleLbl="conFgAcc1" presStyleIdx="0" presStyleCnt="3">
        <dgm:presLayoutVars>
          <dgm:bulletEnabled val="1"/>
        </dgm:presLayoutVars>
      </dgm:prSet>
      <dgm:spPr>
        <a:prstGeom prst="rect">
          <a:avLst/>
        </a:prstGeom>
      </dgm:spPr>
      <dgm:t>
        <a:bodyPr/>
        <a:lstStyle/>
        <a:p>
          <a:endParaRPr lang="en-US"/>
        </a:p>
      </dgm:t>
    </dgm:pt>
    <dgm:pt modelId="{441F018A-CF31-4602-82F9-98DD2DC63E4C}" type="pres">
      <dgm:prSet presAssocID="{BCA5FF97-6B8C-4236-A0BD-D6C8316AE7EC}" presName="spaceBetweenRectangles" presStyleCnt="0"/>
      <dgm:spPr/>
    </dgm:pt>
    <dgm:pt modelId="{4DB87AC4-2848-40F0-98D6-3BFDF1136A8C}" type="pres">
      <dgm:prSet presAssocID="{EC376719-EE50-45C6-9982-E40167EF29A1}" presName="parentLin" presStyleCnt="0"/>
      <dgm:spPr/>
    </dgm:pt>
    <dgm:pt modelId="{32A6D9DA-FBD8-4FBB-9383-C126EFD7CC53}" type="pres">
      <dgm:prSet presAssocID="{EC376719-EE50-45C6-9982-E40167EF29A1}" presName="parentLeftMargin" presStyleLbl="node1" presStyleIdx="0" presStyleCnt="3"/>
      <dgm:spPr>
        <a:prstGeom prst="roundRect">
          <a:avLst/>
        </a:prstGeom>
      </dgm:spPr>
      <dgm:t>
        <a:bodyPr/>
        <a:lstStyle/>
        <a:p>
          <a:endParaRPr lang="en-US"/>
        </a:p>
      </dgm:t>
    </dgm:pt>
    <dgm:pt modelId="{4F76D0F2-3911-453C-9783-B9F6CB2B077B}" type="pres">
      <dgm:prSet presAssocID="{EC376719-EE50-45C6-9982-E40167EF29A1}" presName="parentText" presStyleLbl="node1" presStyleIdx="1" presStyleCnt="3" custScaleX="122631" custScaleY="230026" custLinFactNeighborY="-30041">
        <dgm:presLayoutVars>
          <dgm:chMax val="0"/>
          <dgm:bulletEnabled val="1"/>
        </dgm:presLayoutVars>
      </dgm:prSet>
      <dgm:spPr/>
      <dgm:t>
        <a:bodyPr/>
        <a:lstStyle/>
        <a:p>
          <a:endParaRPr lang="en-US"/>
        </a:p>
      </dgm:t>
    </dgm:pt>
    <dgm:pt modelId="{51235DB6-75E3-4625-BA3C-524BC1014D6B}" type="pres">
      <dgm:prSet presAssocID="{EC376719-EE50-45C6-9982-E40167EF29A1}" presName="negativeSpace" presStyleCnt="0"/>
      <dgm:spPr/>
    </dgm:pt>
    <dgm:pt modelId="{207BBE02-C368-4DD4-9D22-F6E615A8527C}" type="pres">
      <dgm:prSet presAssocID="{EC376719-EE50-45C6-9982-E40167EF29A1}" presName="childText" presStyleLbl="conFgAcc1" presStyleIdx="1" presStyleCnt="3">
        <dgm:presLayoutVars>
          <dgm:bulletEnabled val="1"/>
        </dgm:presLayoutVars>
      </dgm:prSet>
      <dgm:spPr>
        <a:prstGeom prst="rect">
          <a:avLst/>
        </a:prstGeom>
      </dgm:spPr>
      <dgm:t>
        <a:bodyPr/>
        <a:lstStyle/>
        <a:p>
          <a:endParaRPr lang="en-US"/>
        </a:p>
      </dgm:t>
    </dgm:pt>
    <dgm:pt modelId="{96AE9718-0BFF-4BFF-A5E8-817082F025D5}" type="pres">
      <dgm:prSet presAssocID="{019B4B76-2DF9-4A2D-96F4-97600651DE85}" presName="spaceBetweenRectangles" presStyleCnt="0"/>
      <dgm:spPr/>
    </dgm:pt>
    <dgm:pt modelId="{F3F2D13F-FC28-400A-A9C7-993DFFA0FC5C}" type="pres">
      <dgm:prSet presAssocID="{9CDBE5EB-2660-492D-AC67-CAE44CFA74E2}" presName="parentLin" presStyleCnt="0"/>
      <dgm:spPr/>
    </dgm:pt>
    <dgm:pt modelId="{EAF451FB-B577-40FB-A1B7-245EBEFD8F45}" type="pres">
      <dgm:prSet presAssocID="{9CDBE5EB-2660-492D-AC67-CAE44CFA74E2}" presName="parentLeftMargin" presStyleLbl="node1" presStyleIdx="1" presStyleCnt="3"/>
      <dgm:spPr>
        <a:prstGeom prst="roundRect">
          <a:avLst/>
        </a:prstGeom>
      </dgm:spPr>
      <dgm:t>
        <a:bodyPr/>
        <a:lstStyle/>
        <a:p>
          <a:endParaRPr lang="en-US"/>
        </a:p>
      </dgm:t>
    </dgm:pt>
    <dgm:pt modelId="{B457A094-D4E9-47EF-8D70-3D6B09B55C1E}" type="pres">
      <dgm:prSet presAssocID="{9CDBE5EB-2660-492D-AC67-CAE44CFA74E2}" presName="parentText" presStyleLbl="node1" presStyleIdx="2" presStyleCnt="3" custScaleX="122631" custScaleY="209190">
        <dgm:presLayoutVars>
          <dgm:chMax val="0"/>
          <dgm:bulletEnabled val="1"/>
        </dgm:presLayoutVars>
      </dgm:prSet>
      <dgm:spPr/>
      <dgm:t>
        <a:bodyPr/>
        <a:lstStyle/>
        <a:p>
          <a:endParaRPr lang="en-US"/>
        </a:p>
      </dgm:t>
    </dgm:pt>
    <dgm:pt modelId="{74392A77-135B-4843-BD9B-70F2E6B5B17C}" type="pres">
      <dgm:prSet presAssocID="{9CDBE5EB-2660-492D-AC67-CAE44CFA74E2}" presName="negativeSpace" presStyleCnt="0"/>
      <dgm:spPr/>
    </dgm:pt>
    <dgm:pt modelId="{CA34874C-BB6F-44CE-9DC3-984F4D766103}" type="pres">
      <dgm:prSet presAssocID="{9CDBE5EB-2660-492D-AC67-CAE44CFA74E2}" presName="childText" presStyleLbl="conFgAcc1" presStyleIdx="2" presStyleCnt="3">
        <dgm:presLayoutVars>
          <dgm:bulletEnabled val="1"/>
        </dgm:presLayoutVars>
      </dgm:prSet>
      <dgm:spPr>
        <a:xfrm>
          <a:off x="0" y="3737265"/>
          <a:ext cx="7696200" cy="529200"/>
        </a:xfrm>
        <a:prstGeom prst="rect">
          <a:avLst/>
        </a:prstGeom>
        <a:solidFill>
          <a:schemeClr val="bg1">
            <a:alpha val="90000"/>
          </a:schemeClr>
        </a:solidFill>
        <a:ln w="25400" cap="flat" cmpd="sng" algn="ctr">
          <a:solidFill>
            <a:schemeClr val="bg1"/>
          </a:solidFill>
          <a:prstDash val="solid"/>
        </a:ln>
        <a:effectLst/>
      </dgm:spPr>
      <dgm:t>
        <a:bodyPr/>
        <a:lstStyle/>
        <a:p>
          <a:endParaRPr lang="en-US"/>
        </a:p>
      </dgm:t>
    </dgm:pt>
  </dgm:ptLst>
  <dgm:cxnLst>
    <dgm:cxn modelId="{A981C342-9C4A-443C-9E48-18E143E1C448}" type="presOf" srcId="{9CDBE5EB-2660-492D-AC67-CAE44CFA74E2}" destId="{B457A094-D4E9-47EF-8D70-3D6B09B55C1E}" srcOrd="1" destOrd="0" presId="urn:microsoft.com/office/officeart/2005/8/layout/list1"/>
    <dgm:cxn modelId="{01BB9752-AD6E-46C0-A878-57F563247670}" srcId="{9CDBE5EB-2660-492D-AC67-CAE44CFA74E2}" destId="{AF8A2FC4-C66E-462F-9B43-1950927710C8}" srcOrd="0" destOrd="0" parTransId="{0B355267-883E-4545-8330-6A7E61608801}" sibTransId="{2061E59E-EA38-4002-ACCE-831DBB6D532F}"/>
    <dgm:cxn modelId="{81218E4E-EEF1-48C2-97FC-C275BC3E3DD0}" type="presOf" srcId="{EC376719-EE50-45C6-9982-E40167EF29A1}" destId="{32A6D9DA-FBD8-4FBB-9383-C126EFD7CC53}" srcOrd="0" destOrd="0" presId="urn:microsoft.com/office/officeart/2005/8/layout/list1"/>
    <dgm:cxn modelId="{82EEBC85-2C17-4F34-9790-FC058F733D29}" type="presOf" srcId="{866C1128-2358-493B-87F1-7F5CD154DC20}" destId="{7EF1D5EA-84DC-4A3A-BEF3-E633B18B5715}" srcOrd="0" destOrd="0" presId="urn:microsoft.com/office/officeart/2005/8/layout/list1"/>
    <dgm:cxn modelId="{51A534C1-511D-46A7-9A37-95988895AC95}" srcId="{EC376719-EE50-45C6-9982-E40167EF29A1}" destId="{24E13C6B-0238-4E46-B66B-A954C0BD6699}" srcOrd="0" destOrd="0" parTransId="{EA13F571-052B-4266-9D7C-362D980D5C3A}" sibTransId="{D9C58C82-B2BC-4E3E-8FBC-DE572C882E47}"/>
    <dgm:cxn modelId="{8368DF69-C58C-4821-8786-C254ACEF5144}" srcId="{EE48ADD2-7799-40AC-BC85-2C198C129499}" destId="{CC556491-59CB-461C-ACC2-DD510250C1D6}" srcOrd="0" destOrd="0" parTransId="{1FD68263-CDE7-4B40-8D46-A72752400971}" sibTransId="{BCA5FF97-6B8C-4236-A0BD-D6C8316AE7EC}"/>
    <dgm:cxn modelId="{6F7685B8-9E1D-46F4-94F9-570193188E9A}" type="presOf" srcId="{9CDBE5EB-2660-492D-AC67-CAE44CFA74E2}" destId="{EAF451FB-B577-40FB-A1B7-245EBEFD8F45}" srcOrd="0" destOrd="0" presId="urn:microsoft.com/office/officeart/2005/8/layout/list1"/>
    <dgm:cxn modelId="{118BE106-77D9-4226-B1C4-09136230FE0F}" type="presOf" srcId="{AF8A2FC4-C66E-462F-9B43-1950927710C8}" destId="{CA34874C-BB6F-44CE-9DC3-984F4D766103}" srcOrd="0" destOrd="0" presId="urn:microsoft.com/office/officeart/2005/8/layout/list1"/>
    <dgm:cxn modelId="{770E99BF-0FAF-4DD5-AD98-628C64139317}" type="presOf" srcId="{CC556491-59CB-461C-ACC2-DD510250C1D6}" destId="{03C8C4EA-AA47-4F9E-9F45-9F59B21B7EB2}" srcOrd="1" destOrd="0" presId="urn:microsoft.com/office/officeart/2005/8/layout/list1"/>
    <dgm:cxn modelId="{8541F295-7091-4B71-826B-FC97E00C90BB}" type="presOf" srcId="{24E13C6B-0238-4E46-B66B-A954C0BD6699}" destId="{207BBE02-C368-4DD4-9D22-F6E615A8527C}" srcOrd="0" destOrd="0" presId="urn:microsoft.com/office/officeart/2005/8/layout/list1"/>
    <dgm:cxn modelId="{6596E17D-D050-4EAD-ABD4-831158AA29E9}" type="presOf" srcId="{CC556491-59CB-461C-ACC2-DD510250C1D6}" destId="{C65122D7-A3C8-4916-89CD-93EADC7392A6}" srcOrd="0" destOrd="0" presId="urn:microsoft.com/office/officeart/2005/8/layout/list1"/>
    <dgm:cxn modelId="{E1A18B2C-7814-4A69-B9B3-2CA443C431E7}" type="presOf" srcId="{EC376719-EE50-45C6-9982-E40167EF29A1}" destId="{4F76D0F2-3911-453C-9783-B9F6CB2B077B}" srcOrd="1" destOrd="0" presId="urn:microsoft.com/office/officeart/2005/8/layout/list1"/>
    <dgm:cxn modelId="{3783C5D5-9972-4451-8C71-3139413190B4}" srcId="{CC556491-59CB-461C-ACC2-DD510250C1D6}" destId="{866C1128-2358-493B-87F1-7F5CD154DC20}" srcOrd="0" destOrd="0" parTransId="{63764702-DC8F-4BEC-970C-8DF473D9EF4C}" sibTransId="{DAD5A703-9230-42C8-A76E-FF125E0ADAE8}"/>
    <dgm:cxn modelId="{B3765050-6697-4437-8475-6EF3A058C542}" type="presOf" srcId="{EE48ADD2-7799-40AC-BC85-2C198C129499}" destId="{892F1D3E-22C2-4F27-93FA-8B3E96C48B7F}" srcOrd="0" destOrd="0" presId="urn:microsoft.com/office/officeart/2005/8/layout/list1"/>
    <dgm:cxn modelId="{48DAFA46-0522-44DD-85ED-F0D93568A7B9}" srcId="{EE48ADD2-7799-40AC-BC85-2C198C129499}" destId="{9CDBE5EB-2660-492D-AC67-CAE44CFA74E2}" srcOrd="2" destOrd="0" parTransId="{4BD153D9-2428-41B9-B1E1-06CB042AFB59}" sibTransId="{58A22242-2C42-416C-9DA1-6969F9E56395}"/>
    <dgm:cxn modelId="{98C63F77-DBFF-49C3-8C8E-D01191093471}" srcId="{EE48ADD2-7799-40AC-BC85-2C198C129499}" destId="{EC376719-EE50-45C6-9982-E40167EF29A1}" srcOrd="1" destOrd="0" parTransId="{ADB73EB7-C09D-48D7-B1CF-DD09FDA3FC72}" sibTransId="{019B4B76-2DF9-4A2D-96F4-97600651DE85}"/>
    <dgm:cxn modelId="{9DE72474-B9D1-4FAC-A75D-5C948B623FB9}" type="presParOf" srcId="{892F1D3E-22C2-4F27-93FA-8B3E96C48B7F}" destId="{C2E19266-C90E-4CAC-93FB-83E236A705AF}" srcOrd="0" destOrd="0" presId="urn:microsoft.com/office/officeart/2005/8/layout/list1"/>
    <dgm:cxn modelId="{8F4651E8-52B3-421A-90FD-1CD5C31A53C6}" type="presParOf" srcId="{C2E19266-C90E-4CAC-93FB-83E236A705AF}" destId="{C65122D7-A3C8-4916-89CD-93EADC7392A6}" srcOrd="0" destOrd="0" presId="urn:microsoft.com/office/officeart/2005/8/layout/list1"/>
    <dgm:cxn modelId="{354F8E09-5D47-4D8B-A62E-AA7CAFB69F7D}" type="presParOf" srcId="{C2E19266-C90E-4CAC-93FB-83E236A705AF}" destId="{03C8C4EA-AA47-4F9E-9F45-9F59B21B7EB2}" srcOrd="1" destOrd="0" presId="urn:microsoft.com/office/officeart/2005/8/layout/list1"/>
    <dgm:cxn modelId="{C84F10D7-E6F4-4A87-9ABA-8364AB780DF8}" type="presParOf" srcId="{892F1D3E-22C2-4F27-93FA-8B3E96C48B7F}" destId="{65E177A3-3138-4BFA-B358-9279CADCE243}" srcOrd="1" destOrd="0" presId="urn:microsoft.com/office/officeart/2005/8/layout/list1"/>
    <dgm:cxn modelId="{A96991EB-123A-42BB-967B-9AFC3F7179D0}" type="presParOf" srcId="{892F1D3E-22C2-4F27-93FA-8B3E96C48B7F}" destId="{7EF1D5EA-84DC-4A3A-BEF3-E633B18B5715}" srcOrd="2" destOrd="0" presId="urn:microsoft.com/office/officeart/2005/8/layout/list1"/>
    <dgm:cxn modelId="{DC6F2DF8-1619-4A59-9366-7E2759B7C9E3}" type="presParOf" srcId="{892F1D3E-22C2-4F27-93FA-8B3E96C48B7F}" destId="{441F018A-CF31-4602-82F9-98DD2DC63E4C}" srcOrd="3" destOrd="0" presId="urn:microsoft.com/office/officeart/2005/8/layout/list1"/>
    <dgm:cxn modelId="{6CDE05C0-BA81-45B4-A540-7B7BDB68365F}" type="presParOf" srcId="{892F1D3E-22C2-4F27-93FA-8B3E96C48B7F}" destId="{4DB87AC4-2848-40F0-98D6-3BFDF1136A8C}" srcOrd="4" destOrd="0" presId="urn:microsoft.com/office/officeart/2005/8/layout/list1"/>
    <dgm:cxn modelId="{B755C2BA-B46B-449E-8A16-FF5950AFC739}" type="presParOf" srcId="{4DB87AC4-2848-40F0-98D6-3BFDF1136A8C}" destId="{32A6D9DA-FBD8-4FBB-9383-C126EFD7CC53}" srcOrd="0" destOrd="0" presId="urn:microsoft.com/office/officeart/2005/8/layout/list1"/>
    <dgm:cxn modelId="{A761D466-EAFF-4FD5-AB91-B3C0A7B57ED5}" type="presParOf" srcId="{4DB87AC4-2848-40F0-98D6-3BFDF1136A8C}" destId="{4F76D0F2-3911-453C-9783-B9F6CB2B077B}" srcOrd="1" destOrd="0" presId="urn:microsoft.com/office/officeart/2005/8/layout/list1"/>
    <dgm:cxn modelId="{0D28B6FF-9B8C-4EDF-84C1-A8C6C3AA6600}" type="presParOf" srcId="{892F1D3E-22C2-4F27-93FA-8B3E96C48B7F}" destId="{51235DB6-75E3-4625-BA3C-524BC1014D6B}" srcOrd="5" destOrd="0" presId="urn:microsoft.com/office/officeart/2005/8/layout/list1"/>
    <dgm:cxn modelId="{D7F373F3-34B5-46F8-83D2-A0558E51790A}" type="presParOf" srcId="{892F1D3E-22C2-4F27-93FA-8B3E96C48B7F}" destId="{207BBE02-C368-4DD4-9D22-F6E615A8527C}" srcOrd="6" destOrd="0" presId="urn:microsoft.com/office/officeart/2005/8/layout/list1"/>
    <dgm:cxn modelId="{39B836B3-DA3A-4887-9566-2A312F322ED7}" type="presParOf" srcId="{892F1D3E-22C2-4F27-93FA-8B3E96C48B7F}" destId="{96AE9718-0BFF-4BFF-A5E8-817082F025D5}" srcOrd="7" destOrd="0" presId="urn:microsoft.com/office/officeart/2005/8/layout/list1"/>
    <dgm:cxn modelId="{D3A9F6D5-82D4-46D3-8D27-548DB99ED6B0}" type="presParOf" srcId="{892F1D3E-22C2-4F27-93FA-8B3E96C48B7F}" destId="{F3F2D13F-FC28-400A-A9C7-993DFFA0FC5C}" srcOrd="8" destOrd="0" presId="urn:microsoft.com/office/officeart/2005/8/layout/list1"/>
    <dgm:cxn modelId="{68272070-1C23-47DF-BAE2-B32A968C050A}" type="presParOf" srcId="{F3F2D13F-FC28-400A-A9C7-993DFFA0FC5C}" destId="{EAF451FB-B577-40FB-A1B7-245EBEFD8F45}" srcOrd="0" destOrd="0" presId="urn:microsoft.com/office/officeart/2005/8/layout/list1"/>
    <dgm:cxn modelId="{8379424E-EE30-4856-BB51-B7298E9C7793}" type="presParOf" srcId="{F3F2D13F-FC28-400A-A9C7-993DFFA0FC5C}" destId="{B457A094-D4E9-47EF-8D70-3D6B09B55C1E}" srcOrd="1" destOrd="0" presId="urn:microsoft.com/office/officeart/2005/8/layout/list1"/>
    <dgm:cxn modelId="{B90166DA-E6CB-4081-A46D-8386E2723913}" type="presParOf" srcId="{892F1D3E-22C2-4F27-93FA-8B3E96C48B7F}" destId="{74392A77-135B-4843-BD9B-70F2E6B5B17C}" srcOrd="9" destOrd="0" presId="urn:microsoft.com/office/officeart/2005/8/layout/list1"/>
    <dgm:cxn modelId="{A73B0003-7269-423F-A041-AE9D616AC1E1}" type="presParOf" srcId="{892F1D3E-22C2-4F27-93FA-8B3E96C48B7F}" destId="{CA34874C-BB6F-44CE-9DC3-984F4D766103}"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C08F7D-01D6-423B-803B-023F3B2B0DF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BBCF9C2-74F4-44CA-AFA9-0F7F921DAB6E}">
      <dgm:prSet phldrT="[Text]" custT="1"/>
      <dgm:spPr>
        <a:xfrm>
          <a:off x="304799" y="1371597"/>
          <a:ext cx="7425452" cy="1201688"/>
        </a:xfrm>
        <a:solidFill>
          <a:srgbClr val="254484"/>
        </a:solidFill>
        <a:ln w="25400" cap="flat" cmpd="sng" algn="ctr">
          <a:solidFill>
            <a:srgbClr val="FFFFFF">
              <a:hueOff val="0"/>
              <a:satOff val="0"/>
              <a:lumOff val="0"/>
              <a:alphaOff val="0"/>
            </a:srgbClr>
          </a:solidFill>
          <a:prstDash val="solid"/>
        </a:ln>
        <a:effectLst/>
      </dgm:spPr>
      <dgm:t>
        <a:bodyPr/>
        <a:lstStyle/>
        <a:p>
          <a:r>
            <a:rPr lang="en-US" sz="1800" b="1" dirty="0">
              <a:solidFill>
                <a:srgbClr val="FFFFFF"/>
              </a:solidFill>
              <a:latin typeface="Gisha" pitchFamily="34" charset="-79"/>
              <a:ea typeface="Francois One" charset="0"/>
              <a:cs typeface="Gisha" pitchFamily="34" charset="-79"/>
            </a:rPr>
            <a:t>Organize the Evaluation Criteria in the SOQ in their ascending numerical order.</a:t>
          </a:r>
        </a:p>
      </dgm:t>
    </dgm:pt>
    <dgm:pt modelId="{A2103A0E-E38A-4BDC-A874-5E68637A1F05}" type="parTrans" cxnId="{6012E258-CE4C-402F-8A08-BBF7867E15E5}">
      <dgm:prSet/>
      <dgm:spPr/>
      <dgm:t>
        <a:bodyPr/>
        <a:lstStyle/>
        <a:p>
          <a:endParaRPr lang="en-US" sz="1800" b="1">
            <a:latin typeface="Gisha" pitchFamily="34" charset="-79"/>
            <a:cs typeface="Gisha" pitchFamily="34" charset="-79"/>
          </a:endParaRPr>
        </a:p>
      </dgm:t>
    </dgm:pt>
    <dgm:pt modelId="{CA4BA20E-6DC1-4ACF-872D-86C057EDEF35}" type="sibTrans" cxnId="{6012E258-CE4C-402F-8A08-BBF7867E15E5}">
      <dgm:prSet/>
      <dgm:spPr/>
      <dgm:t>
        <a:bodyPr/>
        <a:lstStyle/>
        <a:p>
          <a:endParaRPr lang="en-US" sz="1800" b="1">
            <a:latin typeface="Gisha" pitchFamily="34" charset="-79"/>
            <a:cs typeface="Gisha" pitchFamily="34" charset="-79"/>
          </a:endParaRPr>
        </a:p>
      </dgm:t>
    </dgm:pt>
    <dgm:pt modelId="{CAAA9755-A353-4AA9-ACE2-E776FCA2C6CD}">
      <dgm:prSet phldrT="[Text]" custT="1"/>
      <dgm:spPr>
        <a:xfrm>
          <a:off x="304799" y="2797140"/>
          <a:ext cx="7437089" cy="1245408"/>
        </a:xfrm>
        <a:solidFill>
          <a:srgbClr val="254484"/>
        </a:solidFill>
        <a:ln w="25400" cap="flat" cmpd="sng" algn="ctr">
          <a:solidFill>
            <a:srgbClr val="FFFFFF">
              <a:hueOff val="0"/>
              <a:satOff val="0"/>
              <a:lumOff val="0"/>
              <a:alphaOff val="0"/>
            </a:srgbClr>
          </a:solidFill>
          <a:prstDash val="solid"/>
        </a:ln>
        <a:effectLst/>
      </dgm:spPr>
      <dgm:t>
        <a:bodyPr/>
        <a:lstStyle/>
        <a:p>
          <a:r>
            <a:rPr lang="en-US" sz="1800" b="1" dirty="0">
              <a:solidFill>
                <a:srgbClr val="FFFFFF"/>
              </a:solidFill>
              <a:latin typeface="Gisha" pitchFamily="34" charset="-79"/>
              <a:ea typeface="Francois One" charset="0"/>
              <a:cs typeface="Gisha" pitchFamily="34" charset="-79"/>
            </a:rPr>
            <a:t>Provide specific requested information listed in the Submittal Requirements for each criteria.</a:t>
          </a:r>
        </a:p>
      </dgm:t>
    </dgm:pt>
    <dgm:pt modelId="{F42445C0-702F-472A-B572-C8F029E68843}" type="parTrans" cxnId="{291AA4A0-0453-4446-938E-6049A3AB0005}">
      <dgm:prSet/>
      <dgm:spPr/>
      <dgm:t>
        <a:bodyPr/>
        <a:lstStyle/>
        <a:p>
          <a:endParaRPr lang="en-US" sz="1800" b="1">
            <a:latin typeface="Gisha" pitchFamily="34" charset="-79"/>
            <a:cs typeface="Gisha" pitchFamily="34" charset="-79"/>
          </a:endParaRPr>
        </a:p>
      </dgm:t>
    </dgm:pt>
    <dgm:pt modelId="{8637077D-FB1D-43B2-B840-259C74E2F198}" type="sibTrans" cxnId="{291AA4A0-0453-4446-938E-6049A3AB0005}">
      <dgm:prSet/>
      <dgm:spPr/>
      <dgm:t>
        <a:bodyPr/>
        <a:lstStyle/>
        <a:p>
          <a:endParaRPr lang="en-US" sz="1800" b="1">
            <a:latin typeface="Gisha" pitchFamily="34" charset="-79"/>
            <a:cs typeface="Gisha" pitchFamily="34" charset="-79"/>
          </a:endParaRPr>
        </a:p>
      </dgm:t>
    </dgm:pt>
    <dgm:pt modelId="{9D32DFE1-4E72-4B0E-803F-4D6E7276F8E9}">
      <dgm:prSet phldrT="[Text]" custT="1"/>
      <dgm:spPr>
        <a:xfrm>
          <a:off x="304799" y="236825"/>
          <a:ext cx="7447458" cy="931870"/>
        </a:xfrm>
        <a:solidFill>
          <a:srgbClr val="254484"/>
        </a:solidFill>
        <a:ln w="25400" cap="flat" cmpd="sng" algn="ctr">
          <a:solidFill>
            <a:srgbClr val="FFFFFF">
              <a:hueOff val="0"/>
              <a:satOff val="0"/>
              <a:lumOff val="0"/>
              <a:alphaOff val="0"/>
            </a:srgbClr>
          </a:solidFill>
          <a:prstDash val="solid"/>
        </a:ln>
        <a:effectLst/>
      </dgm:spPr>
      <dgm:t>
        <a:bodyPr/>
        <a:lstStyle/>
        <a:p>
          <a:r>
            <a:rPr lang="en-US" sz="1800" b="1" dirty="0">
              <a:solidFill>
                <a:srgbClr val="FFFFFF"/>
              </a:solidFill>
              <a:latin typeface="Gisha" pitchFamily="34" charset="-79"/>
              <a:ea typeface="Francois One" charset="0"/>
              <a:cs typeface="Gisha" pitchFamily="34" charset="-79"/>
            </a:rPr>
            <a:t>Review Section C:  Instructions to Proposers &amp; Evaluation Criteria</a:t>
          </a:r>
        </a:p>
      </dgm:t>
    </dgm:pt>
    <dgm:pt modelId="{44B2D6C9-8B14-46F2-9713-5865057571DB}" type="parTrans" cxnId="{E8FBB4DB-B975-406C-8E09-120627B98D0A}">
      <dgm:prSet/>
      <dgm:spPr/>
      <dgm:t>
        <a:bodyPr/>
        <a:lstStyle/>
        <a:p>
          <a:endParaRPr lang="en-US" sz="1800" b="1">
            <a:latin typeface="Gisha" pitchFamily="34" charset="-79"/>
            <a:cs typeface="Gisha" pitchFamily="34" charset="-79"/>
          </a:endParaRPr>
        </a:p>
      </dgm:t>
    </dgm:pt>
    <dgm:pt modelId="{55F238FF-F755-4679-A446-3B9657A633FC}" type="sibTrans" cxnId="{E8FBB4DB-B975-406C-8E09-120627B98D0A}">
      <dgm:prSet/>
      <dgm:spPr/>
      <dgm:t>
        <a:bodyPr/>
        <a:lstStyle/>
        <a:p>
          <a:endParaRPr lang="en-US" sz="1800" b="1">
            <a:latin typeface="Gisha" pitchFamily="34" charset="-79"/>
            <a:cs typeface="Gisha" pitchFamily="34" charset="-79"/>
          </a:endParaRPr>
        </a:p>
      </dgm:t>
    </dgm:pt>
    <dgm:pt modelId="{5CF7430A-C487-4358-B16E-CF2CAB509CF8}" type="pres">
      <dgm:prSet presAssocID="{DDC08F7D-01D6-423B-803B-023F3B2B0DF3}" presName="linear" presStyleCnt="0">
        <dgm:presLayoutVars>
          <dgm:dir/>
          <dgm:animLvl val="lvl"/>
          <dgm:resizeHandles val="exact"/>
        </dgm:presLayoutVars>
      </dgm:prSet>
      <dgm:spPr/>
      <dgm:t>
        <a:bodyPr/>
        <a:lstStyle/>
        <a:p>
          <a:endParaRPr lang="en-US"/>
        </a:p>
      </dgm:t>
    </dgm:pt>
    <dgm:pt modelId="{52A940A9-F44D-43F2-A778-9F0D43792C4B}" type="pres">
      <dgm:prSet presAssocID="{3BBCF9C2-74F4-44CA-AFA9-0F7F921DAB6E}" presName="parentLin" presStyleCnt="0"/>
      <dgm:spPr/>
    </dgm:pt>
    <dgm:pt modelId="{46919104-5FB1-455C-B0C8-26215EB0F0E3}" type="pres">
      <dgm:prSet presAssocID="{3BBCF9C2-74F4-44CA-AFA9-0F7F921DAB6E}" presName="parentLeftMargin" presStyleLbl="node1" presStyleIdx="0" presStyleCnt="3"/>
      <dgm:spPr>
        <a:prstGeom prst="roundRect">
          <a:avLst/>
        </a:prstGeom>
      </dgm:spPr>
      <dgm:t>
        <a:bodyPr/>
        <a:lstStyle/>
        <a:p>
          <a:endParaRPr lang="en-US"/>
        </a:p>
      </dgm:t>
    </dgm:pt>
    <dgm:pt modelId="{6596B3F2-8C95-4F21-8EE3-0D9201C2DFA7}" type="pres">
      <dgm:prSet presAssocID="{3BBCF9C2-74F4-44CA-AFA9-0F7F921DAB6E}" presName="parentText" presStyleLbl="node1" presStyleIdx="0" presStyleCnt="3" custScaleX="128898" custScaleY="169615" custLinFactY="83991" custLinFactNeighborX="-25926" custLinFactNeighborY="100000">
        <dgm:presLayoutVars>
          <dgm:chMax val="0"/>
          <dgm:bulletEnabled val="1"/>
        </dgm:presLayoutVars>
      </dgm:prSet>
      <dgm:spPr/>
      <dgm:t>
        <a:bodyPr/>
        <a:lstStyle/>
        <a:p>
          <a:endParaRPr lang="en-US"/>
        </a:p>
      </dgm:t>
    </dgm:pt>
    <dgm:pt modelId="{1CD145AA-09EC-48FA-B8DA-00B6ED99447F}" type="pres">
      <dgm:prSet presAssocID="{3BBCF9C2-74F4-44CA-AFA9-0F7F921DAB6E}" presName="negativeSpace" presStyleCnt="0"/>
      <dgm:spPr/>
    </dgm:pt>
    <dgm:pt modelId="{C8D69148-7AFC-43DC-9542-E61A48E98286}" type="pres">
      <dgm:prSet presAssocID="{3BBCF9C2-74F4-44CA-AFA9-0F7F921DAB6E}" presName="childText" presStyleLbl="conFgAcc1" presStyleIdx="0" presStyleCnt="3" custScaleX="98148" custLinFactY="146189" custLinFactNeighborY="200000">
        <dgm:presLayoutVars>
          <dgm:bulletEnabled val="1"/>
        </dgm:presLayoutVars>
      </dgm:prSet>
      <dgm:spPr>
        <a:xfrm>
          <a:off x="0" y="2058857"/>
          <a:ext cx="8077187" cy="604800"/>
        </a:xfrm>
        <a:prstGeom prst="rect">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ln>
        <a:effectLst/>
      </dgm:spPr>
    </dgm:pt>
    <dgm:pt modelId="{B94B98DE-0800-45E6-9E30-AAD02489DA9A}" type="pres">
      <dgm:prSet presAssocID="{CA4BA20E-6DC1-4ACF-872D-86C057EDEF35}" presName="spaceBetweenRectangles" presStyleCnt="0"/>
      <dgm:spPr/>
    </dgm:pt>
    <dgm:pt modelId="{B78FC9D0-E398-45FB-A0C7-3082141B917A}" type="pres">
      <dgm:prSet presAssocID="{CAAA9755-A353-4AA9-ACE2-E776FCA2C6CD}" presName="parentLin" presStyleCnt="0"/>
      <dgm:spPr/>
    </dgm:pt>
    <dgm:pt modelId="{AD6DE3FA-14A0-41EE-9BDA-EA64D2E60147}" type="pres">
      <dgm:prSet presAssocID="{CAAA9755-A353-4AA9-ACE2-E776FCA2C6CD}" presName="parentLeftMargin" presStyleLbl="node1" presStyleIdx="0" presStyleCnt="3"/>
      <dgm:spPr>
        <a:prstGeom prst="roundRect">
          <a:avLst/>
        </a:prstGeom>
      </dgm:spPr>
      <dgm:t>
        <a:bodyPr/>
        <a:lstStyle/>
        <a:p>
          <a:endParaRPr lang="en-US"/>
        </a:p>
      </dgm:t>
    </dgm:pt>
    <dgm:pt modelId="{1E1E4A5A-5586-4C65-9DAC-895DDA4284F4}" type="pres">
      <dgm:prSet presAssocID="{CAAA9755-A353-4AA9-ACE2-E776FCA2C6CD}" presName="parentText" presStyleLbl="node1" presStyleIdx="1" presStyleCnt="3" custScaleX="129100" custScaleY="175786" custLinFactY="61929" custLinFactNeighborX="-25926" custLinFactNeighborY="100000">
        <dgm:presLayoutVars>
          <dgm:chMax val="0"/>
          <dgm:bulletEnabled val="1"/>
        </dgm:presLayoutVars>
      </dgm:prSet>
      <dgm:spPr/>
      <dgm:t>
        <a:bodyPr/>
        <a:lstStyle/>
        <a:p>
          <a:endParaRPr lang="en-US"/>
        </a:p>
      </dgm:t>
    </dgm:pt>
    <dgm:pt modelId="{7181AA06-4C0C-402A-8684-7EBD50067132}" type="pres">
      <dgm:prSet presAssocID="{CAAA9755-A353-4AA9-ACE2-E776FCA2C6CD}" presName="negativeSpace" presStyleCnt="0"/>
      <dgm:spPr/>
    </dgm:pt>
    <dgm:pt modelId="{CBD896FA-79A2-46C0-A06E-240DC5B4A0CC}" type="pres">
      <dgm:prSet presAssocID="{CAAA9755-A353-4AA9-ACE2-E776FCA2C6CD}" presName="childText" presStyleLbl="conFgAcc1" presStyleIdx="1" presStyleCnt="3" custScaleX="98148" custLinFactY="120434" custLinFactNeighborY="200000">
        <dgm:presLayoutVars>
          <dgm:bulletEnabled val="1"/>
        </dgm:presLayoutVars>
      </dgm:prSet>
      <dgm:spPr>
        <a:xfrm>
          <a:off x="0" y="3528659"/>
          <a:ext cx="8077187" cy="604800"/>
        </a:xfrm>
        <a:prstGeom prst="rect">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ln>
        <a:effectLst/>
      </dgm:spPr>
    </dgm:pt>
    <dgm:pt modelId="{0D1A435E-CB5C-457A-9337-77439AB697C1}" type="pres">
      <dgm:prSet presAssocID="{8637077D-FB1D-43B2-B840-259C74E2F198}" presName="spaceBetweenRectangles" presStyleCnt="0"/>
      <dgm:spPr/>
    </dgm:pt>
    <dgm:pt modelId="{52E56073-8AF0-464B-9F90-134FD2F64E89}" type="pres">
      <dgm:prSet presAssocID="{9D32DFE1-4E72-4B0E-803F-4D6E7276F8E9}" presName="parentLin" presStyleCnt="0"/>
      <dgm:spPr/>
    </dgm:pt>
    <dgm:pt modelId="{AEE78E30-118C-4149-8519-8FC30C5467EE}" type="pres">
      <dgm:prSet presAssocID="{9D32DFE1-4E72-4B0E-803F-4D6E7276F8E9}" presName="parentLeftMargin" presStyleLbl="node1" presStyleIdx="1" presStyleCnt="3"/>
      <dgm:spPr>
        <a:prstGeom prst="roundRect">
          <a:avLst/>
        </a:prstGeom>
      </dgm:spPr>
      <dgm:t>
        <a:bodyPr/>
        <a:lstStyle/>
        <a:p>
          <a:endParaRPr lang="en-US"/>
        </a:p>
      </dgm:t>
    </dgm:pt>
    <dgm:pt modelId="{1BD6E928-903B-4068-BB48-BB70553E7916}" type="pres">
      <dgm:prSet presAssocID="{9D32DFE1-4E72-4B0E-803F-4D6E7276F8E9}" presName="parentText" presStyleLbl="node1" presStyleIdx="2" presStyleCnt="3" custScaleX="129280" custScaleY="131531" custLinFactY="-200000" custLinFactNeighborX="-25926" custLinFactNeighborY="-228897">
        <dgm:presLayoutVars>
          <dgm:chMax val="0"/>
          <dgm:bulletEnabled val="1"/>
        </dgm:presLayoutVars>
      </dgm:prSet>
      <dgm:spPr/>
      <dgm:t>
        <a:bodyPr/>
        <a:lstStyle/>
        <a:p>
          <a:endParaRPr lang="en-US"/>
        </a:p>
      </dgm:t>
    </dgm:pt>
    <dgm:pt modelId="{48AF5365-5436-4AD7-B707-D03F1F976C44}" type="pres">
      <dgm:prSet presAssocID="{9D32DFE1-4E72-4B0E-803F-4D6E7276F8E9}" presName="negativeSpace" presStyleCnt="0"/>
      <dgm:spPr/>
    </dgm:pt>
    <dgm:pt modelId="{72FF198A-9F38-4936-8F45-0C6BF540C231}" type="pres">
      <dgm:prSet presAssocID="{9D32DFE1-4E72-4B0E-803F-4D6E7276F8E9}" presName="childText" presStyleLbl="conFgAcc1" presStyleIdx="2" presStyleCnt="3" custScaleX="98148" custLinFactY="-300000" custLinFactNeighborY="-384758">
        <dgm:presLayoutVars>
          <dgm:bulletEnabled val="1"/>
        </dgm:presLayoutVars>
      </dgm:prSet>
      <dgm:spPr>
        <a:xfrm>
          <a:off x="0" y="675738"/>
          <a:ext cx="8077187" cy="604800"/>
        </a:xfrm>
        <a:prstGeom prst="rect">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ln>
        <a:effectLst/>
      </dgm:spPr>
    </dgm:pt>
  </dgm:ptLst>
  <dgm:cxnLst>
    <dgm:cxn modelId="{33A1D090-D912-4DA8-853E-45F59DA8EA67}" type="presOf" srcId="{9D32DFE1-4E72-4B0E-803F-4D6E7276F8E9}" destId="{1BD6E928-903B-4068-BB48-BB70553E7916}" srcOrd="1" destOrd="0" presId="urn:microsoft.com/office/officeart/2005/8/layout/list1"/>
    <dgm:cxn modelId="{B581B4B8-C238-475E-BB21-463EBDE47E56}" type="presOf" srcId="{3BBCF9C2-74F4-44CA-AFA9-0F7F921DAB6E}" destId="{46919104-5FB1-455C-B0C8-26215EB0F0E3}" srcOrd="0" destOrd="0" presId="urn:microsoft.com/office/officeart/2005/8/layout/list1"/>
    <dgm:cxn modelId="{6012E258-CE4C-402F-8A08-BBF7867E15E5}" srcId="{DDC08F7D-01D6-423B-803B-023F3B2B0DF3}" destId="{3BBCF9C2-74F4-44CA-AFA9-0F7F921DAB6E}" srcOrd="0" destOrd="0" parTransId="{A2103A0E-E38A-4BDC-A874-5E68637A1F05}" sibTransId="{CA4BA20E-6DC1-4ACF-872D-86C057EDEF35}"/>
    <dgm:cxn modelId="{91ADC060-CB6D-4D0D-B692-D143ACCCB6F2}" type="presOf" srcId="{DDC08F7D-01D6-423B-803B-023F3B2B0DF3}" destId="{5CF7430A-C487-4358-B16E-CF2CAB509CF8}" srcOrd="0" destOrd="0" presId="urn:microsoft.com/office/officeart/2005/8/layout/list1"/>
    <dgm:cxn modelId="{EDFF9E31-3CB4-422F-84AC-9E198362CA3D}" type="presOf" srcId="{CAAA9755-A353-4AA9-ACE2-E776FCA2C6CD}" destId="{1E1E4A5A-5586-4C65-9DAC-895DDA4284F4}" srcOrd="1" destOrd="0" presId="urn:microsoft.com/office/officeart/2005/8/layout/list1"/>
    <dgm:cxn modelId="{EAB0EFA5-00AC-4F45-962D-DC1A8065724E}" type="presOf" srcId="{9D32DFE1-4E72-4B0E-803F-4D6E7276F8E9}" destId="{AEE78E30-118C-4149-8519-8FC30C5467EE}" srcOrd="0" destOrd="0" presId="urn:microsoft.com/office/officeart/2005/8/layout/list1"/>
    <dgm:cxn modelId="{C7FD20F1-0B81-4005-8970-065CAB57BE9A}" type="presOf" srcId="{3BBCF9C2-74F4-44CA-AFA9-0F7F921DAB6E}" destId="{6596B3F2-8C95-4F21-8EE3-0D9201C2DFA7}" srcOrd="1" destOrd="0" presId="urn:microsoft.com/office/officeart/2005/8/layout/list1"/>
    <dgm:cxn modelId="{2AD10105-BCB4-4C13-93F7-E56400F0F172}" type="presOf" srcId="{CAAA9755-A353-4AA9-ACE2-E776FCA2C6CD}" destId="{AD6DE3FA-14A0-41EE-9BDA-EA64D2E60147}" srcOrd="0" destOrd="0" presId="urn:microsoft.com/office/officeart/2005/8/layout/list1"/>
    <dgm:cxn modelId="{291AA4A0-0453-4446-938E-6049A3AB0005}" srcId="{DDC08F7D-01D6-423B-803B-023F3B2B0DF3}" destId="{CAAA9755-A353-4AA9-ACE2-E776FCA2C6CD}" srcOrd="1" destOrd="0" parTransId="{F42445C0-702F-472A-B572-C8F029E68843}" sibTransId="{8637077D-FB1D-43B2-B840-259C74E2F198}"/>
    <dgm:cxn modelId="{E8FBB4DB-B975-406C-8E09-120627B98D0A}" srcId="{DDC08F7D-01D6-423B-803B-023F3B2B0DF3}" destId="{9D32DFE1-4E72-4B0E-803F-4D6E7276F8E9}" srcOrd="2" destOrd="0" parTransId="{44B2D6C9-8B14-46F2-9713-5865057571DB}" sibTransId="{55F238FF-F755-4679-A446-3B9657A633FC}"/>
    <dgm:cxn modelId="{4BFB36B9-410E-43FF-8556-E99E7EAFAAF7}" type="presParOf" srcId="{5CF7430A-C487-4358-B16E-CF2CAB509CF8}" destId="{52A940A9-F44D-43F2-A778-9F0D43792C4B}" srcOrd="0" destOrd="0" presId="urn:microsoft.com/office/officeart/2005/8/layout/list1"/>
    <dgm:cxn modelId="{071DE0E1-9FF4-4EEE-8C30-534336F31E57}" type="presParOf" srcId="{52A940A9-F44D-43F2-A778-9F0D43792C4B}" destId="{46919104-5FB1-455C-B0C8-26215EB0F0E3}" srcOrd="0" destOrd="0" presId="urn:microsoft.com/office/officeart/2005/8/layout/list1"/>
    <dgm:cxn modelId="{BE7E3780-84CC-47A3-B043-23E7E676B7B3}" type="presParOf" srcId="{52A940A9-F44D-43F2-A778-9F0D43792C4B}" destId="{6596B3F2-8C95-4F21-8EE3-0D9201C2DFA7}" srcOrd="1" destOrd="0" presId="urn:microsoft.com/office/officeart/2005/8/layout/list1"/>
    <dgm:cxn modelId="{8912914D-C3A5-4706-8F5C-E105EA3532B6}" type="presParOf" srcId="{5CF7430A-C487-4358-B16E-CF2CAB509CF8}" destId="{1CD145AA-09EC-48FA-B8DA-00B6ED99447F}" srcOrd="1" destOrd="0" presId="urn:microsoft.com/office/officeart/2005/8/layout/list1"/>
    <dgm:cxn modelId="{9F242C26-1B2B-44B3-BACC-819F6EA08FD0}" type="presParOf" srcId="{5CF7430A-C487-4358-B16E-CF2CAB509CF8}" destId="{C8D69148-7AFC-43DC-9542-E61A48E98286}" srcOrd="2" destOrd="0" presId="urn:microsoft.com/office/officeart/2005/8/layout/list1"/>
    <dgm:cxn modelId="{E9AAC77C-1888-415A-A916-3444F7F00474}" type="presParOf" srcId="{5CF7430A-C487-4358-B16E-CF2CAB509CF8}" destId="{B94B98DE-0800-45E6-9E30-AAD02489DA9A}" srcOrd="3" destOrd="0" presId="urn:microsoft.com/office/officeart/2005/8/layout/list1"/>
    <dgm:cxn modelId="{DAFFAEFC-A7E0-499C-B9F4-D868FE7BFB4A}" type="presParOf" srcId="{5CF7430A-C487-4358-B16E-CF2CAB509CF8}" destId="{B78FC9D0-E398-45FB-A0C7-3082141B917A}" srcOrd="4" destOrd="0" presId="urn:microsoft.com/office/officeart/2005/8/layout/list1"/>
    <dgm:cxn modelId="{60BCE913-5191-46F8-B78B-046F6BC7E090}" type="presParOf" srcId="{B78FC9D0-E398-45FB-A0C7-3082141B917A}" destId="{AD6DE3FA-14A0-41EE-9BDA-EA64D2E60147}" srcOrd="0" destOrd="0" presId="urn:microsoft.com/office/officeart/2005/8/layout/list1"/>
    <dgm:cxn modelId="{BE01DFF9-68BF-4002-A5F7-084DF221B717}" type="presParOf" srcId="{B78FC9D0-E398-45FB-A0C7-3082141B917A}" destId="{1E1E4A5A-5586-4C65-9DAC-895DDA4284F4}" srcOrd="1" destOrd="0" presId="urn:microsoft.com/office/officeart/2005/8/layout/list1"/>
    <dgm:cxn modelId="{BA1498E6-1E32-4936-8082-F34CA6FFE19A}" type="presParOf" srcId="{5CF7430A-C487-4358-B16E-CF2CAB509CF8}" destId="{7181AA06-4C0C-402A-8684-7EBD50067132}" srcOrd="5" destOrd="0" presId="urn:microsoft.com/office/officeart/2005/8/layout/list1"/>
    <dgm:cxn modelId="{64D101E4-A00C-463B-B4EB-DCB99A32C077}" type="presParOf" srcId="{5CF7430A-C487-4358-B16E-CF2CAB509CF8}" destId="{CBD896FA-79A2-46C0-A06E-240DC5B4A0CC}" srcOrd="6" destOrd="0" presId="urn:microsoft.com/office/officeart/2005/8/layout/list1"/>
    <dgm:cxn modelId="{62304E90-419E-4117-B4EF-9868EA69D5A7}" type="presParOf" srcId="{5CF7430A-C487-4358-B16E-CF2CAB509CF8}" destId="{0D1A435E-CB5C-457A-9337-77439AB697C1}" srcOrd="7" destOrd="0" presId="urn:microsoft.com/office/officeart/2005/8/layout/list1"/>
    <dgm:cxn modelId="{731D38D3-C2C8-4640-AFEC-A2BDD1F0EE20}" type="presParOf" srcId="{5CF7430A-C487-4358-B16E-CF2CAB509CF8}" destId="{52E56073-8AF0-464B-9F90-134FD2F64E89}" srcOrd="8" destOrd="0" presId="urn:microsoft.com/office/officeart/2005/8/layout/list1"/>
    <dgm:cxn modelId="{18E37C8F-CC7D-4675-9476-A6E6A222F176}" type="presParOf" srcId="{52E56073-8AF0-464B-9F90-134FD2F64E89}" destId="{AEE78E30-118C-4149-8519-8FC30C5467EE}" srcOrd="0" destOrd="0" presId="urn:microsoft.com/office/officeart/2005/8/layout/list1"/>
    <dgm:cxn modelId="{4F9B0388-E9FA-4136-87E7-442D947137B0}" type="presParOf" srcId="{52E56073-8AF0-464B-9F90-134FD2F64E89}" destId="{1BD6E928-903B-4068-BB48-BB70553E7916}" srcOrd="1" destOrd="0" presId="urn:microsoft.com/office/officeart/2005/8/layout/list1"/>
    <dgm:cxn modelId="{F4C94DF0-5439-4952-B753-3F69DAFFD92E}" type="presParOf" srcId="{5CF7430A-C487-4358-B16E-CF2CAB509CF8}" destId="{48AF5365-5436-4AD7-B707-D03F1F976C44}" srcOrd="9" destOrd="0" presId="urn:microsoft.com/office/officeart/2005/8/layout/list1"/>
    <dgm:cxn modelId="{3973011C-8FBB-4BAA-AF52-BC0CECD69D0F}" type="presParOf" srcId="{5CF7430A-C487-4358-B16E-CF2CAB509CF8}" destId="{72FF198A-9F38-4936-8F45-0C6BF540C231}"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86CB82-EB31-4AC3-A909-F352D3AA406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FB50652-889B-4AC3-A80B-A9169AE9EC5F}">
      <dgm:prSet custT="1"/>
      <dgm:spPr>
        <a:xfrm>
          <a:off x="1181" y="3683"/>
          <a:ext cx="5264942" cy="550478"/>
        </a:xfrm>
        <a:solidFill>
          <a:srgbClr val="254484"/>
        </a:solidFill>
        <a:ln w="25400" cap="flat" cmpd="sng" algn="ctr">
          <a:solidFill>
            <a:srgbClr val="FFFFFF">
              <a:hueOff val="0"/>
              <a:satOff val="0"/>
              <a:lumOff val="0"/>
              <a:alphaOff val="0"/>
            </a:srgbClr>
          </a:solidFill>
          <a:prstDash val="solid"/>
        </a:ln>
        <a:effectLst/>
      </dgm:spPr>
      <dgm:t>
        <a:bodyPr/>
        <a:lstStyle/>
        <a:p>
          <a:pPr rtl="0"/>
          <a:r>
            <a:rPr lang="en-US" sz="1600" b="1" dirty="0">
              <a:solidFill>
                <a:srgbClr val="FFFFFF"/>
              </a:solidFill>
              <a:latin typeface="Gisha" pitchFamily="34" charset="-79"/>
              <a:ea typeface="+mn-ea"/>
              <a:cs typeface="Gisha" pitchFamily="34" charset="-79"/>
            </a:rPr>
            <a:t>Firm Experience and History</a:t>
          </a:r>
        </a:p>
      </dgm:t>
    </dgm:pt>
    <dgm:pt modelId="{88ACBED9-FEED-4EF5-A69D-6BCAE93C0050}" type="parTrans" cxnId="{761D6464-E309-473F-9868-3CCB7345634D}">
      <dgm:prSet/>
      <dgm:spPr/>
      <dgm:t>
        <a:bodyPr/>
        <a:lstStyle/>
        <a:p>
          <a:endParaRPr lang="en-US" sz="1600" b="1">
            <a:latin typeface="Gisha" pitchFamily="34" charset="-79"/>
            <a:cs typeface="Gisha" pitchFamily="34" charset="-79"/>
          </a:endParaRPr>
        </a:p>
      </dgm:t>
    </dgm:pt>
    <dgm:pt modelId="{598D519B-3F35-46D6-9B3C-CE4015C737E9}" type="sibTrans" cxnId="{761D6464-E309-473F-9868-3CCB7345634D}">
      <dgm:prSet/>
      <dgm:spPr/>
      <dgm:t>
        <a:bodyPr/>
        <a:lstStyle/>
        <a:p>
          <a:endParaRPr lang="en-US" sz="1600" b="1">
            <a:latin typeface="Gisha" pitchFamily="34" charset="-79"/>
            <a:cs typeface="Gisha" pitchFamily="34" charset="-79"/>
          </a:endParaRPr>
        </a:p>
      </dgm:t>
    </dgm:pt>
    <dgm:pt modelId="{4561FEEC-4D12-4E7A-9983-4E96FBAAAF91}">
      <dgm:prSet custT="1"/>
      <dgm:spPr>
        <a:xfrm>
          <a:off x="1181" y="1214735"/>
          <a:ext cx="5264942" cy="550478"/>
        </a:xfrm>
        <a:solidFill>
          <a:srgbClr val="254484"/>
        </a:solidFill>
        <a:ln w="25400" cap="flat" cmpd="sng" algn="ctr">
          <a:solidFill>
            <a:srgbClr val="FFFFFF">
              <a:hueOff val="0"/>
              <a:satOff val="0"/>
              <a:lumOff val="0"/>
              <a:alphaOff val="0"/>
            </a:srgbClr>
          </a:solidFill>
          <a:prstDash val="solid"/>
        </a:ln>
        <a:effectLst/>
      </dgm:spPr>
      <dgm:t>
        <a:bodyPr/>
        <a:lstStyle/>
        <a:p>
          <a:pPr rtl="0"/>
          <a:r>
            <a:rPr lang="en-US" sz="1600" b="1" dirty="0">
              <a:solidFill>
                <a:srgbClr val="FFFFFF"/>
              </a:solidFill>
              <a:latin typeface="Gisha" pitchFamily="34" charset="-79"/>
              <a:ea typeface="+mn-ea"/>
              <a:cs typeface="Gisha" pitchFamily="34" charset="-79"/>
            </a:rPr>
            <a:t>Knowledge and Experience of Key Individuals</a:t>
          </a:r>
        </a:p>
      </dgm:t>
    </dgm:pt>
    <dgm:pt modelId="{B146FAE1-E79D-4C0F-9AC2-281DA837C1C7}" type="parTrans" cxnId="{91D566B5-4105-4993-918F-70C39BB0338A}">
      <dgm:prSet/>
      <dgm:spPr/>
      <dgm:t>
        <a:bodyPr/>
        <a:lstStyle/>
        <a:p>
          <a:endParaRPr lang="en-US" sz="1600" b="1">
            <a:latin typeface="Gisha" pitchFamily="34" charset="-79"/>
            <a:cs typeface="Gisha" pitchFamily="34" charset="-79"/>
          </a:endParaRPr>
        </a:p>
      </dgm:t>
    </dgm:pt>
    <dgm:pt modelId="{BD52CC33-C60A-487E-86A9-E40CBC0CEF20}" type="sibTrans" cxnId="{91D566B5-4105-4993-918F-70C39BB0338A}">
      <dgm:prSet/>
      <dgm:spPr/>
      <dgm:t>
        <a:bodyPr/>
        <a:lstStyle/>
        <a:p>
          <a:endParaRPr lang="en-US" sz="1600" b="1">
            <a:latin typeface="Gisha" pitchFamily="34" charset="-79"/>
            <a:cs typeface="Gisha" pitchFamily="34" charset="-79"/>
          </a:endParaRPr>
        </a:p>
      </dgm:t>
    </dgm:pt>
    <dgm:pt modelId="{BA2ED29C-ED6B-4384-8ED2-EDA0791716EF}">
      <dgm:prSet custT="1"/>
      <dgm:spPr>
        <a:xfrm>
          <a:off x="1181" y="1820260"/>
          <a:ext cx="5264942" cy="550478"/>
        </a:xfrm>
        <a:solidFill>
          <a:srgbClr val="254484"/>
        </a:solidFill>
        <a:ln w="25400" cap="flat" cmpd="sng" algn="ctr">
          <a:solidFill>
            <a:srgbClr val="FFFFFF">
              <a:hueOff val="0"/>
              <a:satOff val="0"/>
              <a:lumOff val="0"/>
              <a:alphaOff val="0"/>
            </a:srgbClr>
          </a:solidFill>
          <a:prstDash val="solid"/>
        </a:ln>
        <a:effectLst/>
      </dgm:spPr>
      <dgm:t>
        <a:bodyPr/>
        <a:lstStyle/>
        <a:p>
          <a:pPr rtl="0"/>
          <a:r>
            <a:rPr lang="en-US" sz="1600" b="1" dirty="0">
              <a:solidFill>
                <a:srgbClr val="FFFFFF"/>
              </a:solidFill>
              <a:latin typeface="Gisha" pitchFamily="34" charset="-79"/>
              <a:ea typeface="+mn-ea"/>
              <a:cs typeface="Gisha" pitchFamily="34" charset="-79"/>
            </a:rPr>
            <a:t>Capacity and Project Organization</a:t>
          </a:r>
        </a:p>
      </dgm:t>
    </dgm:pt>
    <dgm:pt modelId="{3A2A5FD4-59FF-4EC7-A11A-A4A493CDB13E}" type="parTrans" cxnId="{2579AB07-7185-46F1-9196-32B807A30397}">
      <dgm:prSet/>
      <dgm:spPr/>
      <dgm:t>
        <a:bodyPr/>
        <a:lstStyle/>
        <a:p>
          <a:endParaRPr lang="en-US" sz="1600" b="1">
            <a:latin typeface="Gisha" pitchFamily="34" charset="-79"/>
            <a:cs typeface="Gisha" pitchFamily="34" charset="-79"/>
          </a:endParaRPr>
        </a:p>
      </dgm:t>
    </dgm:pt>
    <dgm:pt modelId="{02007C1C-7CE1-4C3D-9240-D661A3CFCD14}" type="sibTrans" cxnId="{2579AB07-7185-46F1-9196-32B807A30397}">
      <dgm:prSet/>
      <dgm:spPr/>
      <dgm:t>
        <a:bodyPr/>
        <a:lstStyle/>
        <a:p>
          <a:endParaRPr lang="en-US" sz="1600" b="1">
            <a:latin typeface="Gisha" pitchFamily="34" charset="-79"/>
            <a:cs typeface="Gisha" pitchFamily="34" charset="-79"/>
          </a:endParaRPr>
        </a:p>
      </dgm:t>
    </dgm:pt>
    <dgm:pt modelId="{6695CA61-2308-4F12-9F54-5BAFFF5E081C}" type="pres">
      <dgm:prSet presAssocID="{7686CB82-EB31-4AC3-A909-F352D3AA4063}" presName="Name0" presStyleCnt="0">
        <dgm:presLayoutVars>
          <dgm:dir/>
          <dgm:animLvl val="lvl"/>
          <dgm:resizeHandles/>
        </dgm:presLayoutVars>
      </dgm:prSet>
      <dgm:spPr/>
      <dgm:t>
        <a:bodyPr/>
        <a:lstStyle/>
        <a:p>
          <a:endParaRPr lang="en-US"/>
        </a:p>
      </dgm:t>
    </dgm:pt>
    <dgm:pt modelId="{E1B3ADC9-12A3-425D-800F-28D44A2E132E}" type="pres">
      <dgm:prSet presAssocID="{CFB50652-889B-4AC3-A80B-A9169AE9EC5F}" presName="linNode" presStyleCnt="0"/>
      <dgm:spPr/>
    </dgm:pt>
    <dgm:pt modelId="{A750BCFD-E6D0-493E-9A25-AFF1B362B56B}" type="pres">
      <dgm:prSet presAssocID="{CFB50652-889B-4AC3-A80B-A9169AE9EC5F}" presName="parentShp" presStyleLbl="node1" presStyleIdx="0" presStyleCnt="3" custScaleX="417618">
        <dgm:presLayoutVars>
          <dgm:bulletEnabled val="1"/>
        </dgm:presLayoutVars>
      </dgm:prSet>
      <dgm:spPr>
        <a:prstGeom prst="roundRect">
          <a:avLst/>
        </a:prstGeom>
      </dgm:spPr>
      <dgm:t>
        <a:bodyPr/>
        <a:lstStyle/>
        <a:p>
          <a:endParaRPr lang="en-US"/>
        </a:p>
      </dgm:t>
    </dgm:pt>
    <dgm:pt modelId="{CCF173B1-1401-46DF-A94B-68A5EDB23280}" type="pres">
      <dgm:prSet presAssocID="{CFB50652-889B-4AC3-A80B-A9169AE9EC5F}" presName="childShp" presStyleLbl="bgAccFollowNode1" presStyleIdx="0" presStyleCnt="3" custScaleX="57421">
        <dgm:presLayoutVars>
          <dgm:bulletEnabled val="1"/>
        </dgm:presLayoutVars>
      </dgm:prSet>
      <dgm:spPr>
        <a:xfrm>
          <a:off x="5266124" y="3683"/>
          <a:ext cx="1085866" cy="550478"/>
        </a:xfrm>
        <a:prstGeom prst="rightArrow">
          <a:avLst>
            <a:gd name="adj1" fmla="val 75000"/>
            <a:gd name="adj2" fmla="val 50000"/>
          </a:avLst>
        </a:prstGeom>
        <a:solidFill>
          <a:srgbClr val="A6CAE1">
            <a:alpha val="90000"/>
          </a:srgbClr>
        </a:solidFill>
        <a:ln w="25400" cap="flat" cmpd="sng" algn="ctr">
          <a:solidFill>
            <a:srgbClr val="BBE0E3">
              <a:alpha val="90000"/>
              <a:tint val="40000"/>
              <a:hueOff val="0"/>
              <a:satOff val="0"/>
              <a:lumOff val="0"/>
              <a:alphaOff val="0"/>
            </a:srgbClr>
          </a:solidFill>
          <a:prstDash val="solid"/>
        </a:ln>
        <a:effectLst/>
      </dgm:spPr>
    </dgm:pt>
    <dgm:pt modelId="{8F75A7D8-96EC-4B99-AF65-0EA76B6851CF}" type="pres">
      <dgm:prSet presAssocID="{598D519B-3F35-46D6-9B3C-CE4015C737E9}" presName="spacing" presStyleCnt="0"/>
      <dgm:spPr/>
    </dgm:pt>
    <dgm:pt modelId="{E87C5677-7454-4AE1-AB3B-119419F5CA46}" type="pres">
      <dgm:prSet presAssocID="{4561FEEC-4D12-4E7A-9983-4E96FBAAAF91}" presName="linNode" presStyleCnt="0"/>
      <dgm:spPr/>
    </dgm:pt>
    <dgm:pt modelId="{2B2730B6-9CFE-4A20-B1C8-779A1CA077AB}" type="pres">
      <dgm:prSet presAssocID="{4561FEEC-4D12-4E7A-9983-4E96FBAAAF91}" presName="parentShp" presStyleLbl="node1" presStyleIdx="1" presStyleCnt="3" custScaleX="417618">
        <dgm:presLayoutVars>
          <dgm:bulletEnabled val="1"/>
        </dgm:presLayoutVars>
      </dgm:prSet>
      <dgm:spPr>
        <a:prstGeom prst="roundRect">
          <a:avLst/>
        </a:prstGeom>
      </dgm:spPr>
      <dgm:t>
        <a:bodyPr/>
        <a:lstStyle/>
        <a:p>
          <a:endParaRPr lang="en-US"/>
        </a:p>
      </dgm:t>
    </dgm:pt>
    <dgm:pt modelId="{9B18FAB2-9EEB-459B-A74C-8FDCE8C24681}" type="pres">
      <dgm:prSet presAssocID="{4561FEEC-4D12-4E7A-9983-4E96FBAAAF91}" presName="childShp" presStyleLbl="bgAccFollowNode1" presStyleIdx="1" presStyleCnt="3" custScaleX="57421">
        <dgm:presLayoutVars>
          <dgm:bulletEnabled val="1"/>
        </dgm:presLayoutVars>
      </dgm:prSet>
      <dgm:spPr>
        <a:xfrm>
          <a:off x="5266124" y="1214735"/>
          <a:ext cx="1085866" cy="550478"/>
        </a:xfrm>
        <a:prstGeom prst="rightArrow">
          <a:avLst>
            <a:gd name="adj1" fmla="val 75000"/>
            <a:gd name="adj2" fmla="val 50000"/>
          </a:avLst>
        </a:prstGeom>
        <a:solidFill>
          <a:srgbClr val="A6CAE1">
            <a:alpha val="90000"/>
          </a:srgbClr>
        </a:solidFill>
        <a:ln w="25400" cap="flat" cmpd="sng" algn="ctr">
          <a:solidFill>
            <a:srgbClr val="BBE0E3">
              <a:alpha val="90000"/>
              <a:tint val="40000"/>
              <a:hueOff val="0"/>
              <a:satOff val="0"/>
              <a:lumOff val="0"/>
              <a:alphaOff val="0"/>
            </a:srgbClr>
          </a:solidFill>
          <a:prstDash val="solid"/>
        </a:ln>
        <a:effectLst/>
      </dgm:spPr>
    </dgm:pt>
    <dgm:pt modelId="{6E355CD8-C3BF-4B98-BBE0-C796162E2A47}" type="pres">
      <dgm:prSet presAssocID="{BD52CC33-C60A-487E-86A9-E40CBC0CEF20}" presName="spacing" presStyleCnt="0"/>
      <dgm:spPr/>
    </dgm:pt>
    <dgm:pt modelId="{39F362D3-E30D-49A3-BCEF-033826EA00DF}" type="pres">
      <dgm:prSet presAssocID="{BA2ED29C-ED6B-4384-8ED2-EDA0791716EF}" presName="linNode" presStyleCnt="0"/>
      <dgm:spPr/>
    </dgm:pt>
    <dgm:pt modelId="{C91F92F8-5E3D-4954-9747-EACC3D7E0345}" type="pres">
      <dgm:prSet presAssocID="{BA2ED29C-ED6B-4384-8ED2-EDA0791716EF}" presName="parentShp" presStyleLbl="node1" presStyleIdx="2" presStyleCnt="3" custScaleX="417618">
        <dgm:presLayoutVars>
          <dgm:bulletEnabled val="1"/>
        </dgm:presLayoutVars>
      </dgm:prSet>
      <dgm:spPr>
        <a:prstGeom prst="roundRect">
          <a:avLst/>
        </a:prstGeom>
      </dgm:spPr>
      <dgm:t>
        <a:bodyPr/>
        <a:lstStyle/>
        <a:p>
          <a:endParaRPr lang="en-US"/>
        </a:p>
      </dgm:t>
    </dgm:pt>
    <dgm:pt modelId="{E8D8BFA0-B749-458A-93CA-9A9CF5F5F43E}" type="pres">
      <dgm:prSet presAssocID="{BA2ED29C-ED6B-4384-8ED2-EDA0791716EF}" presName="childShp" presStyleLbl="bgAccFollowNode1" presStyleIdx="2" presStyleCnt="3" custScaleX="57421">
        <dgm:presLayoutVars>
          <dgm:bulletEnabled val="1"/>
        </dgm:presLayoutVars>
      </dgm:prSet>
      <dgm:spPr>
        <a:xfrm>
          <a:off x="5266124" y="1820260"/>
          <a:ext cx="1085866" cy="550478"/>
        </a:xfrm>
        <a:prstGeom prst="rightArrow">
          <a:avLst>
            <a:gd name="adj1" fmla="val 75000"/>
            <a:gd name="adj2" fmla="val 50000"/>
          </a:avLst>
        </a:prstGeom>
        <a:solidFill>
          <a:srgbClr val="A6CAE1">
            <a:alpha val="90000"/>
          </a:srgbClr>
        </a:solidFill>
        <a:ln w="25400" cap="flat" cmpd="sng" algn="ctr">
          <a:solidFill>
            <a:srgbClr val="BBE0E3">
              <a:alpha val="90000"/>
              <a:tint val="40000"/>
              <a:hueOff val="0"/>
              <a:satOff val="0"/>
              <a:lumOff val="0"/>
              <a:alphaOff val="0"/>
            </a:srgbClr>
          </a:solidFill>
          <a:prstDash val="solid"/>
        </a:ln>
        <a:effectLst/>
      </dgm:spPr>
    </dgm:pt>
  </dgm:ptLst>
  <dgm:cxnLst>
    <dgm:cxn modelId="{EC9E1348-8C9F-4966-A032-402227244C79}" type="presOf" srcId="{4561FEEC-4D12-4E7A-9983-4E96FBAAAF91}" destId="{2B2730B6-9CFE-4A20-B1C8-779A1CA077AB}" srcOrd="0" destOrd="0" presId="urn:microsoft.com/office/officeart/2005/8/layout/vList6"/>
    <dgm:cxn modelId="{81DF88F6-918F-42AB-AB92-F809F518D40F}" type="presOf" srcId="{BA2ED29C-ED6B-4384-8ED2-EDA0791716EF}" destId="{C91F92F8-5E3D-4954-9747-EACC3D7E0345}" srcOrd="0" destOrd="0" presId="urn:microsoft.com/office/officeart/2005/8/layout/vList6"/>
    <dgm:cxn modelId="{91D566B5-4105-4993-918F-70C39BB0338A}" srcId="{7686CB82-EB31-4AC3-A909-F352D3AA4063}" destId="{4561FEEC-4D12-4E7A-9983-4E96FBAAAF91}" srcOrd="1" destOrd="0" parTransId="{B146FAE1-E79D-4C0F-9AC2-281DA837C1C7}" sibTransId="{BD52CC33-C60A-487E-86A9-E40CBC0CEF20}"/>
    <dgm:cxn modelId="{F8DEE8CF-1200-4609-9C41-187D334E2EC7}" type="presOf" srcId="{CFB50652-889B-4AC3-A80B-A9169AE9EC5F}" destId="{A750BCFD-E6D0-493E-9A25-AFF1B362B56B}" srcOrd="0" destOrd="0" presId="urn:microsoft.com/office/officeart/2005/8/layout/vList6"/>
    <dgm:cxn modelId="{2579AB07-7185-46F1-9196-32B807A30397}" srcId="{7686CB82-EB31-4AC3-A909-F352D3AA4063}" destId="{BA2ED29C-ED6B-4384-8ED2-EDA0791716EF}" srcOrd="2" destOrd="0" parTransId="{3A2A5FD4-59FF-4EC7-A11A-A4A493CDB13E}" sibTransId="{02007C1C-7CE1-4C3D-9240-D661A3CFCD14}"/>
    <dgm:cxn modelId="{761D6464-E309-473F-9868-3CCB7345634D}" srcId="{7686CB82-EB31-4AC3-A909-F352D3AA4063}" destId="{CFB50652-889B-4AC3-A80B-A9169AE9EC5F}" srcOrd="0" destOrd="0" parTransId="{88ACBED9-FEED-4EF5-A69D-6BCAE93C0050}" sibTransId="{598D519B-3F35-46D6-9B3C-CE4015C737E9}"/>
    <dgm:cxn modelId="{3F98C954-23EA-43BF-83B8-AF527A57ED85}" type="presOf" srcId="{7686CB82-EB31-4AC3-A909-F352D3AA4063}" destId="{6695CA61-2308-4F12-9F54-5BAFFF5E081C}" srcOrd="0" destOrd="0" presId="urn:microsoft.com/office/officeart/2005/8/layout/vList6"/>
    <dgm:cxn modelId="{AC2597EA-CF6A-4BE9-87CE-63B6AF7B6077}" type="presParOf" srcId="{6695CA61-2308-4F12-9F54-5BAFFF5E081C}" destId="{E1B3ADC9-12A3-425D-800F-28D44A2E132E}" srcOrd="0" destOrd="0" presId="urn:microsoft.com/office/officeart/2005/8/layout/vList6"/>
    <dgm:cxn modelId="{9F0DDDFF-BDB8-40E0-AB49-81DD725D445C}" type="presParOf" srcId="{E1B3ADC9-12A3-425D-800F-28D44A2E132E}" destId="{A750BCFD-E6D0-493E-9A25-AFF1B362B56B}" srcOrd="0" destOrd="0" presId="urn:microsoft.com/office/officeart/2005/8/layout/vList6"/>
    <dgm:cxn modelId="{E6D4DD5E-340D-4CFD-9699-F92C8784EA59}" type="presParOf" srcId="{E1B3ADC9-12A3-425D-800F-28D44A2E132E}" destId="{CCF173B1-1401-46DF-A94B-68A5EDB23280}" srcOrd="1" destOrd="0" presId="urn:microsoft.com/office/officeart/2005/8/layout/vList6"/>
    <dgm:cxn modelId="{B75BB991-81AC-4F09-89D7-48C595416BA7}" type="presParOf" srcId="{6695CA61-2308-4F12-9F54-5BAFFF5E081C}" destId="{8F75A7D8-96EC-4B99-AF65-0EA76B6851CF}" srcOrd="1" destOrd="0" presId="urn:microsoft.com/office/officeart/2005/8/layout/vList6"/>
    <dgm:cxn modelId="{F914CE3D-9C29-4C96-9B26-CAE51619F99A}" type="presParOf" srcId="{6695CA61-2308-4F12-9F54-5BAFFF5E081C}" destId="{E87C5677-7454-4AE1-AB3B-119419F5CA46}" srcOrd="2" destOrd="0" presId="urn:microsoft.com/office/officeart/2005/8/layout/vList6"/>
    <dgm:cxn modelId="{89789C8A-5BD9-4D5E-ABB1-31E2956616B5}" type="presParOf" srcId="{E87C5677-7454-4AE1-AB3B-119419F5CA46}" destId="{2B2730B6-9CFE-4A20-B1C8-779A1CA077AB}" srcOrd="0" destOrd="0" presId="urn:microsoft.com/office/officeart/2005/8/layout/vList6"/>
    <dgm:cxn modelId="{D0272E50-C689-4615-8FD8-18832644EF22}" type="presParOf" srcId="{E87C5677-7454-4AE1-AB3B-119419F5CA46}" destId="{9B18FAB2-9EEB-459B-A74C-8FDCE8C24681}" srcOrd="1" destOrd="0" presId="urn:microsoft.com/office/officeart/2005/8/layout/vList6"/>
    <dgm:cxn modelId="{44DAA306-EB48-47CB-BEF9-F8A866D5F607}" type="presParOf" srcId="{6695CA61-2308-4F12-9F54-5BAFFF5E081C}" destId="{6E355CD8-C3BF-4B98-BBE0-C796162E2A47}" srcOrd="3" destOrd="0" presId="urn:microsoft.com/office/officeart/2005/8/layout/vList6"/>
    <dgm:cxn modelId="{ED32F434-BA36-4E97-BB1F-74D5F14C55AD}" type="presParOf" srcId="{6695CA61-2308-4F12-9F54-5BAFFF5E081C}" destId="{39F362D3-E30D-49A3-BCEF-033826EA00DF}" srcOrd="4" destOrd="0" presId="urn:microsoft.com/office/officeart/2005/8/layout/vList6"/>
    <dgm:cxn modelId="{40F82C73-A244-4E23-8D49-299B9600949F}" type="presParOf" srcId="{39F362D3-E30D-49A3-BCEF-033826EA00DF}" destId="{C91F92F8-5E3D-4954-9747-EACC3D7E0345}" srcOrd="0" destOrd="0" presId="urn:microsoft.com/office/officeart/2005/8/layout/vList6"/>
    <dgm:cxn modelId="{94CE4E52-13A5-494C-A94C-52979DC27F71}" type="presParOf" srcId="{39F362D3-E30D-49A3-BCEF-033826EA00DF}" destId="{E8D8BFA0-B749-458A-93CA-9A9CF5F5F43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2981321-C00B-492A-BFF6-F7F300482B3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D9B0C34-04A0-4ACA-9254-35D985BA61EA}">
      <dgm:prSet phldrT="[Text]" custT="1"/>
      <dgm:spPr>
        <a:xfrm>
          <a:off x="381000" y="990602"/>
          <a:ext cx="5707380" cy="590400"/>
        </a:xfrm>
        <a:solidFill>
          <a:srgbClr val="274583"/>
        </a:solidFill>
        <a:ln w="25400" cap="flat" cmpd="sng" algn="ctr">
          <a:solidFill>
            <a:srgbClr val="FFFFFF">
              <a:hueOff val="0"/>
              <a:satOff val="0"/>
              <a:lumOff val="0"/>
              <a:alphaOff val="0"/>
            </a:srgbClr>
          </a:solidFill>
          <a:prstDash val="solid"/>
        </a:ln>
        <a:effectLst/>
      </dgm:spPr>
      <dgm:t>
        <a:bodyPr/>
        <a:lstStyle/>
        <a:p>
          <a:pPr rtl="0"/>
          <a:r>
            <a:rPr lang="en-US" sz="1600" b="1" baseline="0" dirty="0">
              <a:solidFill>
                <a:srgbClr val="FFFFFF"/>
              </a:solidFill>
              <a:latin typeface="Gisha" pitchFamily="34" charset="-79"/>
              <a:ea typeface="Francois One" pitchFamily="2" charset="0"/>
              <a:cs typeface="Gisha" pitchFamily="34" charset="-79"/>
            </a:rPr>
            <a:t>A. Contracting Description</a:t>
          </a:r>
        </a:p>
      </dgm:t>
    </dgm:pt>
    <dgm:pt modelId="{27482A79-3DC7-4C9C-BFC2-C317D8F25B88}" type="parTrans" cxnId="{91D409D2-8818-46E4-933E-1B8F686853E4}">
      <dgm:prSet/>
      <dgm:spPr/>
      <dgm:t>
        <a:bodyPr/>
        <a:lstStyle/>
        <a:p>
          <a:endParaRPr lang="en-US" b="1">
            <a:latin typeface="Gisha" pitchFamily="34" charset="-79"/>
            <a:cs typeface="Gisha" pitchFamily="34" charset="-79"/>
          </a:endParaRPr>
        </a:p>
      </dgm:t>
    </dgm:pt>
    <dgm:pt modelId="{2B5E6778-B29A-4452-8295-A1B72A23C1EC}" type="sibTrans" cxnId="{91D409D2-8818-46E4-933E-1B8F686853E4}">
      <dgm:prSet/>
      <dgm:spPr/>
      <dgm:t>
        <a:bodyPr/>
        <a:lstStyle/>
        <a:p>
          <a:endParaRPr lang="en-US" b="1">
            <a:latin typeface="Gisha" pitchFamily="34" charset="-79"/>
            <a:cs typeface="Gisha" pitchFamily="34" charset="-79"/>
          </a:endParaRPr>
        </a:p>
      </dgm:t>
    </dgm:pt>
    <dgm:pt modelId="{22124C41-DED8-42B0-9E50-A1953E8AE763}">
      <dgm:prSet phldrT="[Text]" custT="1"/>
      <dgm:spPr>
        <a:xfrm>
          <a:off x="407670" y="1924500"/>
          <a:ext cx="5707380" cy="590400"/>
        </a:xfrm>
        <a:solidFill>
          <a:srgbClr val="274583"/>
        </a:solidFill>
        <a:ln w="25400" cap="flat" cmpd="sng" algn="ctr">
          <a:solidFill>
            <a:srgbClr val="FFFFFF">
              <a:hueOff val="0"/>
              <a:satOff val="0"/>
              <a:lumOff val="0"/>
              <a:alphaOff val="0"/>
            </a:srgbClr>
          </a:solidFill>
          <a:prstDash val="solid"/>
        </a:ln>
        <a:effectLst/>
      </dgm:spPr>
      <dgm:t>
        <a:bodyPr/>
        <a:lstStyle/>
        <a:p>
          <a:pPr rtl="0"/>
          <a:r>
            <a:rPr lang="en-US" sz="1600" b="1" baseline="0" dirty="0">
              <a:solidFill>
                <a:srgbClr val="FFFFFF"/>
              </a:solidFill>
              <a:latin typeface="Gisha" pitchFamily="34" charset="-79"/>
              <a:ea typeface="Francois One" pitchFamily="2" charset="0"/>
              <a:cs typeface="Gisha" pitchFamily="34" charset="-79"/>
            </a:rPr>
            <a:t>B. Scope of Work</a:t>
          </a:r>
        </a:p>
      </dgm:t>
    </dgm:pt>
    <dgm:pt modelId="{0D10FEA0-45C4-4FAF-A0F4-D1A22756C601}" type="parTrans" cxnId="{864B08CA-E2BC-4932-B582-B01B20B1BBA3}">
      <dgm:prSet/>
      <dgm:spPr/>
      <dgm:t>
        <a:bodyPr/>
        <a:lstStyle/>
        <a:p>
          <a:endParaRPr lang="en-US" b="1">
            <a:latin typeface="Gisha" pitchFamily="34" charset="-79"/>
            <a:cs typeface="Gisha" pitchFamily="34" charset="-79"/>
          </a:endParaRPr>
        </a:p>
      </dgm:t>
    </dgm:pt>
    <dgm:pt modelId="{4FBE8E98-3502-433A-9D8A-586A0F03B18B}" type="sibTrans" cxnId="{864B08CA-E2BC-4932-B582-B01B20B1BBA3}">
      <dgm:prSet/>
      <dgm:spPr/>
      <dgm:t>
        <a:bodyPr/>
        <a:lstStyle/>
        <a:p>
          <a:endParaRPr lang="en-US" b="1">
            <a:latin typeface="Gisha" pitchFamily="34" charset="-79"/>
            <a:cs typeface="Gisha" pitchFamily="34" charset="-79"/>
          </a:endParaRPr>
        </a:p>
      </dgm:t>
    </dgm:pt>
    <dgm:pt modelId="{28720578-F966-4706-BB32-812C09BE0D47}">
      <dgm:prSet phldrT="[Text]" custT="1"/>
      <dgm:spPr>
        <a:xfrm>
          <a:off x="407670" y="2831700"/>
          <a:ext cx="5707380" cy="590400"/>
        </a:xfrm>
        <a:solidFill>
          <a:srgbClr val="274583"/>
        </a:solidFill>
        <a:ln w="25400" cap="flat" cmpd="sng" algn="ctr">
          <a:solidFill>
            <a:srgbClr val="FFFFFF">
              <a:hueOff val="0"/>
              <a:satOff val="0"/>
              <a:lumOff val="0"/>
              <a:alphaOff val="0"/>
            </a:srgbClr>
          </a:solidFill>
          <a:prstDash val="solid"/>
        </a:ln>
        <a:effectLst/>
      </dgm:spPr>
      <dgm:t>
        <a:bodyPr/>
        <a:lstStyle/>
        <a:p>
          <a:pPr rtl="0"/>
          <a:r>
            <a:rPr lang="en-US" sz="1600" b="1" baseline="0" dirty="0">
              <a:solidFill>
                <a:srgbClr val="FFFFFF"/>
              </a:solidFill>
              <a:latin typeface="Gisha" pitchFamily="34" charset="-79"/>
              <a:ea typeface="Francois One" pitchFamily="2" charset="0"/>
              <a:cs typeface="Gisha" pitchFamily="34" charset="-79"/>
            </a:rPr>
            <a:t>C. Instructions to Proposers &amp; Evaluation Criteria                  </a:t>
          </a:r>
        </a:p>
      </dgm:t>
    </dgm:pt>
    <dgm:pt modelId="{B1B1BF23-64B8-4D48-8BCC-914F34999749}" type="parTrans" cxnId="{CF3BB10D-511E-4640-B857-0F6445A03169}">
      <dgm:prSet/>
      <dgm:spPr/>
      <dgm:t>
        <a:bodyPr/>
        <a:lstStyle/>
        <a:p>
          <a:endParaRPr lang="en-US" b="1">
            <a:latin typeface="Gisha" pitchFamily="34" charset="-79"/>
            <a:cs typeface="Gisha" pitchFamily="34" charset="-79"/>
          </a:endParaRPr>
        </a:p>
      </dgm:t>
    </dgm:pt>
    <dgm:pt modelId="{E7BA39EC-02BE-4F6C-9BB9-70E957F50F8F}" type="sibTrans" cxnId="{CF3BB10D-511E-4640-B857-0F6445A03169}">
      <dgm:prSet/>
      <dgm:spPr/>
      <dgm:t>
        <a:bodyPr/>
        <a:lstStyle/>
        <a:p>
          <a:endParaRPr lang="en-US" b="1">
            <a:latin typeface="Gisha" pitchFamily="34" charset="-79"/>
            <a:cs typeface="Gisha" pitchFamily="34" charset="-79"/>
          </a:endParaRPr>
        </a:p>
      </dgm:t>
    </dgm:pt>
    <dgm:pt modelId="{A747E772-D379-45C6-A815-B67BDB07734F}">
      <dgm:prSet phldrT="[Text]" custT="1"/>
      <dgm:spPr>
        <a:xfrm>
          <a:off x="407670" y="3738900"/>
          <a:ext cx="5707380" cy="590400"/>
        </a:xfrm>
        <a:solidFill>
          <a:srgbClr val="274583"/>
        </a:solidFill>
        <a:ln w="25400" cap="flat" cmpd="sng" algn="ctr">
          <a:solidFill>
            <a:srgbClr val="FFFFFF">
              <a:hueOff val="0"/>
              <a:satOff val="0"/>
              <a:lumOff val="0"/>
              <a:alphaOff val="0"/>
            </a:srgbClr>
          </a:solidFill>
          <a:prstDash val="solid"/>
        </a:ln>
        <a:effectLst/>
      </dgm:spPr>
      <dgm:t>
        <a:bodyPr/>
        <a:lstStyle/>
        <a:p>
          <a:pPr rtl="0"/>
          <a:r>
            <a:rPr lang="en-US" sz="1600" b="1" baseline="0" dirty="0">
              <a:solidFill>
                <a:srgbClr val="FFFFFF"/>
              </a:solidFill>
              <a:latin typeface="Gisha" pitchFamily="34" charset="-79"/>
              <a:ea typeface="Francois One" pitchFamily="2" charset="0"/>
              <a:cs typeface="Gisha" pitchFamily="34" charset="-79"/>
            </a:rPr>
            <a:t>Attachments:</a:t>
          </a:r>
        </a:p>
        <a:p>
          <a:pPr rtl="0"/>
          <a:r>
            <a:rPr lang="en-US" sz="1600" b="1" baseline="0" dirty="0">
              <a:solidFill>
                <a:srgbClr val="FFFFFF"/>
              </a:solidFill>
              <a:latin typeface="Gisha" pitchFamily="34" charset="-79"/>
              <a:ea typeface="Francois One" pitchFamily="2" charset="0"/>
              <a:cs typeface="Gisha" pitchFamily="34" charset="-79"/>
            </a:rPr>
            <a:t>A – Submittal Form 1</a:t>
          </a:r>
        </a:p>
        <a:p>
          <a:pPr rtl="0"/>
          <a:r>
            <a:rPr lang="en-US" sz="1600" b="1" baseline="0" dirty="0">
              <a:solidFill>
                <a:srgbClr val="FFFFFF"/>
              </a:solidFill>
              <a:latin typeface="Gisha" pitchFamily="34" charset="-79"/>
              <a:ea typeface="Francois One" pitchFamily="2" charset="0"/>
              <a:cs typeface="Gisha" pitchFamily="34" charset="-79"/>
            </a:rPr>
            <a:t>B – Professional Service Agreement</a:t>
          </a:r>
        </a:p>
        <a:p>
          <a:pPr rtl="0"/>
          <a:r>
            <a:rPr lang="en-US" sz="1600" b="1" baseline="0" dirty="0">
              <a:solidFill>
                <a:srgbClr val="FFFFFF"/>
              </a:solidFill>
              <a:latin typeface="Gisha" pitchFamily="34" charset="-79"/>
              <a:ea typeface="Francois One" pitchFamily="2" charset="0"/>
              <a:cs typeface="Gisha" pitchFamily="34" charset="-79"/>
            </a:rPr>
            <a:t>C – Sample Rate Sheet</a:t>
          </a:r>
        </a:p>
        <a:p>
          <a:pPr rtl="0"/>
          <a:r>
            <a:rPr lang="en-US" sz="1600" b="1" baseline="0" dirty="0">
              <a:solidFill>
                <a:srgbClr val="FFFFFF"/>
              </a:solidFill>
              <a:latin typeface="Gisha" pitchFamily="34" charset="-79"/>
              <a:ea typeface="Francois One" pitchFamily="2" charset="0"/>
              <a:cs typeface="Gisha" pitchFamily="34" charset="-79"/>
            </a:rPr>
            <a:t>D – Scope of Work</a:t>
          </a:r>
        </a:p>
        <a:p>
          <a:pPr rtl="0"/>
          <a:r>
            <a:rPr lang="en-US" sz="1600" b="1" baseline="0" dirty="0">
              <a:solidFill>
                <a:srgbClr val="FFFFFF"/>
              </a:solidFill>
              <a:latin typeface="Gisha" pitchFamily="34" charset="-79"/>
              <a:ea typeface="Francois One" pitchFamily="2" charset="0"/>
              <a:cs typeface="Gisha" pitchFamily="34" charset="-79"/>
            </a:rPr>
            <a:t>E – Building 2202 Basis of Design</a:t>
          </a:r>
        </a:p>
        <a:p>
          <a:pPr rtl="0"/>
          <a:r>
            <a:rPr lang="en-US" sz="1600" b="1" baseline="0" dirty="0">
              <a:solidFill>
                <a:srgbClr val="FFFFFF"/>
              </a:solidFill>
              <a:latin typeface="Gisha" pitchFamily="34" charset="-79"/>
              <a:ea typeface="Francois One" pitchFamily="2" charset="0"/>
              <a:cs typeface="Gisha" pitchFamily="34" charset="-79"/>
            </a:rPr>
            <a:t>F – Building 2202 Drawings</a:t>
          </a:r>
        </a:p>
        <a:p>
          <a:pPr rtl="0"/>
          <a:r>
            <a:rPr lang="en-US" sz="1600" b="1" baseline="0" dirty="0">
              <a:solidFill>
                <a:srgbClr val="FFFFFF"/>
              </a:solidFill>
              <a:latin typeface="Gisha" pitchFamily="34" charset="-79"/>
              <a:ea typeface="Francois One" pitchFamily="2" charset="0"/>
              <a:cs typeface="Gisha" pitchFamily="34" charset="-79"/>
            </a:rPr>
            <a:t>G – Building T7 Basis of Design</a:t>
          </a:r>
        </a:p>
        <a:p>
          <a:pPr rtl="0"/>
          <a:r>
            <a:rPr lang="en-US" sz="1600" b="1" baseline="0" dirty="0">
              <a:solidFill>
                <a:srgbClr val="FFFFFF"/>
              </a:solidFill>
              <a:latin typeface="Gisha" pitchFamily="34" charset="-79"/>
              <a:ea typeface="Francois One" pitchFamily="2" charset="0"/>
              <a:cs typeface="Gisha" pitchFamily="34" charset="-79"/>
            </a:rPr>
            <a:t>H – Building T7 Drawings</a:t>
          </a:r>
        </a:p>
      </dgm:t>
    </dgm:pt>
    <dgm:pt modelId="{E55A23F3-7183-44E4-9289-9C56751F8F4D}" type="parTrans" cxnId="{D0D86D22-6726-4258-881A-AB5B6636A490}">
      <dgm:prSet/>
      <dgm:spPr/>
      <dgm:t>
        <a:bodyPr/>
        <a:lstStyle/>
        <a:p>
          <a:endParaRPr lang="en-US" b="1">
            <a:latin typeface="Gisha" pitchFamily="34" charset="-79"/>
            <a:cs typeface="Gisha" pitchFamily="34" charset="-79"/>
          </a:endParaRPr>
        </a:p>
      </dgm:t>
    </dgm:pt>
    <dgm:pt modelId="{57EDAAAA-5689-4555-ADAF-77E025A3870C}" type="sibTrans" cxnId="{D0D86D22-6726-4258-881A-AB5B6636A490}">
      <dgm:prSet/>
      <dgm:spPr/>
      <dgm:t>
        <a:bodyPr/>
        <a:lstStyle/>
        <a:p>
          <a:endParaRPr lang="en-US" b="1">
            <a:latin typeface="Gisha" pitchFamily="34" charset="-79"/>
            <a:cs typeface="Gisha" pitchFamily="34" charset="-79"/>
          </a:endParaRPr>
        </a:p>
      </dgm:t>
    </dgm:pt>
    <dgm:pt modelId="{48CBEC22-84AF-4F1B-AC7F-5F82F033EC06}" type="pres">
      <dgm:prSet presAssocID="{A2981321-C00B-492A-BFF6-F7F300482B38}" presName="linear" presStyleCnt="0">
        <dgm:presLayoutVars>
          <dgm:dir/>
          <dgm:animLvl val="lvl"/>
          <dgm:resizeHandles val="exact"/>
        </dgm:presLayoutVars>
      </dgm:prSet>
      <dgm:spPr/>
      <dgm:t>
        <a:bodyPr/>
        <a:lstStyle/>
        <a:p>
          <a:endParaRPr lang="en-US"/>
        </a:p>
      </dgm:t>
    </dgm:pt>
    <dgm:pt modelId="{2B4D02E4-E4C6-4EED-9D4F-D3B000F8EB23}" type="pres">
      <dgm:prSet presAssocID="{9D9B0C34-04A0-4ACA-9254-35D985BA61EA}" presName="parentLin" presStyleCnt="0"/>
      <dgm:spPr/>
    </dgm:pt>
    <dgm:pt modelId="{8FEF56A0-FDBD-4377-B8DF-9EDCE96FFEE9}" type="pres">
      <dgm:prSet presAssocID="{9D9B0C34-04A0-4ACA-9254-35D985BA61EA}" presName="parentLeftMargin" presStyleLbl="node1" presStyleIdx="0" presStyleCnt="4"/>
      <dgm:spPr>
        <a:prstGeom prst="roundRect">
          <a:avLst/>
        </a:prstGeom>
      </dgm:spPr>
      <dgm:t>
        <a:bodyPr/>
        <a:lstStyle/>
        <a:p>
          <a:endParaRPr lang="en-US"/>
        </a:p>
      </dgm:t>
    </dgm:pt>
    <dgm:pt modelId="{C192FFD0-F24C-4A2B-BB0E-EEE215868A6E}" type="pres">
      <dgm:prSet presAssocID="{9D9B0C34-04A0-4ACA-9254-35D985BA61EA}" presName="parentText" presStyleLbl="node1" presStyleIdx="0" presStyleCnt="4" custScaleX="124506" custScaleY="84237" custLinFactNeighborX="-8046" custLinFactNeighborY="81642">
        <dgm:presLayoutVars>
          <dgm:chMax val="0"/>
          <dgm:bulletEnabled val="1"/>
        </dgm:presLayoutVars>
      </dgm:prSet>
      <dgm:spPr/>
      <dgm:t>
        <a:bodyPr/>
        <a:lstStyle/>
        <a:p>
          <a:endParaRPr lang="en-US"/>
        </a:p>
      </dgm:t>
    </dgm:pt>
    <dgm:pt modelId="{45888BAA-9961-4260-AB9D-E1033C3F07DE}" type="pres">
      <dgm:prSet presAssocID="{9D9B0C34-04A0-4ACA-9254-35D985BA61EA}" presName="negativeSpace" presStyleCnt="0"/>
      <dgm:spPr/>
    </dgm:pt>
    <dgm:pt modelId="{4AC7B318-A885-4C00-A7EB-61F33849AD68}" type="pres">
      <dgm:prSet presAssocID="{9D9B0C34-04A0-4ACA-9254-35D985BA61EA}" presName="childText" presStyleLbl="conFgAcc1" presStyleIdx="0" presStyleCnt="4" custLinFactY="12425" custLinFactNeighborX="1149" custLinFactNeighborY="100000">
        <dgm:presLayoutVars>
          <dgm:bulletEnabled val="1"/>
        </dgm:presLayoutVars>
      </dgm:prSet>
      <dgm:spPr>
        <a:xfrm>
          <a:off x="0" y="1312500"/>
          <a:ext cx="8153400" cy="504000"/>
        </a:xfrm>
        <a:prstGeom prst="rect">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ln>
        <a:effectLst/>
      </dgm:spPr>
    </dgm:pt>
    <dgm:pt modelId="{C7A4866B-C6DD-4AE6-9C6B-E62E48B60D36}" type="pres">
      <dgm:prSet presAssocID="{2B5E6778-B29A-4452-8295-A1B72A23C1EC}" presName="spaceBetweenRectangles" presStyleCnt="0"/>
      <dgm:spPr/>
    </dgm:pt>
    <dgm:pt modelId="{F9687BD1-0454-46F8-84BD-E166D38B59F8}" type="pres">
      <dgm:prSet presAssocID="{22124C41-DED8-42B0-9E50-A1953E8AE763}" presName="parentLin" presStyleCnt="0"/>
      <dgm:spPr/>
    </dgm:pt>
    <dgm:pt modelId="{994A4ABA-7683-433E-B8C7-94AE8F033149}" type="pres">
      <dgm:prSet presAssocID="{22124C41-DED8-42B0-9E50-A1953E8AE763}" presName="parentLeftMargin" presStyleLbl="node1" presStyleIdx="0" presStyleCnt="4"/>
      <dgm:spPr>
        <a:prstGeom prst="roundRect">
          <a:avLst/>
        </a:prstGeom>
      </dgm:spPr>
      <dgm:t>
        <a:bodyPr/>
        <a:lstStyle/>
        <a:p>
          <a:endParaRPr lang="en-US"/>
        </a:p>
      </dgm:t>
    </dgm:pt>
    <dgm:pt modelId="{8DFFA87B-A341-45D0-BDA2-48E07C03CD05}" type="pres">
      <dgm:prSet presAssocID="{22124C41-DED8-42B0-9E50-A1953E8AE763}" presName="parentText" presStyleLbl="node1" presStyleIdx="1" presStyleCnt="4" custScaleX="124578" custScaleY="88666" custLinFactY="300000" custLinFactNeighborX="-9091" custLinFactNeighborY="397886">
        <dgm:presLayoutVars>
          <dgm:chMax val="0"/>
          <dgm:bulletEnabled val="1"/>
        </dgm:presLayoutVars>
      </dgm:prSet>
      <dgm:spPr/>
      <dgm:t>
        <a:bodyPr/>
        <a:lstStyle/>
        <a:p>
          <a:endParaRPr lang="en-US"/>
        </a:p>
      </dgm:t>
    </dgm:pt>
    <dgm:pt modelId="{25430AF0-3960-49CC-9758-4642714AF655}" type="pres">
      <dgm:prSet presAssocID="{22124C41-DED8-42B0-9E50-A1953E8AE763}" presName="negativeSpace" presStyleCnt="0"/>
      <dgm:spPr/>
    </dgm:pt>
    <dgm:pt modelId="{C8246A43-67D8-41A1-A8CE-D483E486723E}" type="pres">
      <dgm:prSet presAssocID="{22124C41-DED8-42B0-9E50-A1953E8AE763}" presName="childText" presStyleLbl="conFgAcc1" presStyleIdx="1" presStyleCnt="4">
        <dgm:presLayoutVars>
          <dgm:bulletEnabled val="1"/>
        </dgm:presLayoutVars>
      </dgm:prSet>
      <dgm:spPr>
        <a:xfrm>
          <a:off x="0" y="2219700"/>
          <a:ext cx="8153400" cy="504000"/>
        </a:xfrm>
        <a:prstGeom prst="rect">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ln>
        <a:effectLst/>
      </dgm:spPr>
    </dgm:pt>
    <dgm:pt modelId="{55DAE635-D265-467E-86A8-7A8FD3B32274}" type="pres">
      <dgm:prSet presAssocID="{4FBE8E98-3502-433A-9D8A-586A0F03B18B}" presName="spaceBetweenRectangles" presStyleCnt="0"/>
      <dgm:spPr/>
    </dgm:pt>
    <dgm:pt modelId="{B1DA0274-E5E4-4AA4-B760-B59C00B301CA}" type="pres">
      <dgm:prSet presAssocID="{28720578-F966-4706-BB32-812C09BE0D47}" presName="parentLin" presStyleCnt="0"/>
      <dgm:spPr/>
    </dgm:pt>
    <dgm:pt modelId="{4C669B62-5503-487F-B365-4A197D5AE2B6}" type="pres">
      <dgm:prSet presAssocID="{28720578-F966-4706-BB32-812C09BE0D47}" presName="parentLeftMargin" presStyleLbl="node1" presStyleIdx="1" presStyleCnt="4"/>
      <dgm:spPr>
        <a:prstGeom prst="roundRect">
          <a:avLst/>
        </a:prstGeom>
      </dgm:spPr>
      <dgm:t>
        <a:bodyPr/>
        <a:lstStyle/>
        <a:p>
          <a:endParaRPr lang="en-US"/>
        </a:p>
      </dgm:t>
    </dgm:pt>
    <dgm:pt modelId="{C028CB2A-B358-4E78-9E37-CFB935E4178D}" type="pres">
      <dgm:prSet presAssocID="{28720578-F966-4706-BB32-812C09BE0D47}" presName="parentText" presStyleLbl="node1" presStyleIdx="2" presStyleCnt="4" custScaleX="124577" custScaleY="107166" custLinFactY="300000" custLinFactNeighborX="-9091" custLinFactNeighborY="393231">
        <dgm:presLayoutVars>
          <dgm:chMax val="0"/>
          <dgm:bulletEnabled val="1"/>
        </dgm:presLayoutVars>
      </dgm:prSet>
      <dgm:spPr/>
      <dgm:t>
        <a:bodyPr/>
        <a:lstStyle/>
        <a:p>
          <a:endParaRPr lang="en-US"/>
        </a:p>
      </dgm:t>
    </dgm:pt>
    <dgm:pt modelId="{AAAC1271-B7F4-4635-AF90-5497CF1ADCCC}" type="pres">
      <dgm:prSet presAssocID="{28720578-F966-4706-BB32-812C09BE0D47}" presName="negativeSpace" presStyleCnt="0"/>
      <dgm:spPr/>
    </dgm:pt>
    <dgm:pt modelId="{60D0F804-A9D3-4F2B-9CA8-2FB62D891B99}" type="pres">
      <dgm:prSet presAssocID="{28720578-F966-4706-BB32-812C09BE0D47}" presName="childText" presStyleLbl="conFgAcc1" presStyleIdx="2" presStyleCnt="4" custLinFactNeighborY="6728">
        <dgm:presLayoutVars>
          <dgm:bulletEnabled val="1"/>
        </dgm:presLayoutVars>
      </dgm:prSet>
      <dgm:spPr>
        <a:xfrm>
          <a:off x="0" y="3126900"/>
          <a:ext cx="8153400" cy="504000"/>
        </a:xfrm>
        <a:prstGeom prst="rect">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ln>
        <a:effectLst/>
      </dgm:spPr>
    </dgm:pt>
    <dgm:pt modelId="{5650270A-2E02-4004-804C-BF17F9616309}" type="pres">
      <dgm:prSet presAssocID="{E7BA39EC-02BE-4F6C-9BB9-70E957F50F8F}" presName="spaceBetweenRectangles" presStyleCnt="0"/>
      <dgm:spPr/>
    </dgm:pt>
    <dgm:pt modelId="{B98BE603-76BF-41CC-95EB-D339D981AAA5}" type="pres">
      <dgm:prSet presAssocID="{A747E772-D379-45C6-A815-B67BDB07734F}" presName="parentLin" presStyleCnt="0"/>
      <dgm:spPr/>
    </dgm:pt>
    <dgm:pt modelId="{A4294757-ED1A-4F6E-883E-C4AA48403B38}" type="pres">
      <dgm:prSet presAssocID="{A747E772-D379-45C6-A815-B67BDB07734F}" presName="parentLeftMargin" presStyleLbl="node1" presStyleIdx="2" presStyleCnt="4"/>
      <dgm:spPr>
        <a:prstGeom prst="roundRect">
          <a:avLst/>
        </a:prstGeom>
      </dgm:spPr>
      <dgm:t>
        <a:bodyPr/>
        <a:lstStyle/>
        <a:p>
          <a:endParaRPr lang="en-US"/>
        </a:p>
      </dgm:t>
    </dgm:pt>
    <dgm:pt modelId="{C90E1598-85D4-426B-9FE1-909388BFE9A3}" type="pres">
      <dgm:prSet presAssocID="{A747E772-D379-45C6-A815-B67BDB07734F}" presName="parentText" presStyleLbl="node1" presStyleIdx="3" presStyleCnt="4" custScaleX="102917" custScaleY="627267" custLinFactX="11714" custLinFactY="-100000" custLinFactNeighborX="100000" custLinFactNeighborY="-159192">
        <dgm:presLayoutVars>
          <dgm:chMax val="0"/>
          <dgm:bulletEnabled val="1"/>
        </dgm:presLayoutVars>
      </dgm:prSet>
      <dgm:spPr/>
      <dgm:t>
        <a:bodyPr/>
        <a:lstStyle/>
        <a:p>
          <a:endParaRPr lang="en-US"/>
        </a:p>
      </dgm:t>
    </dgm:pt>
    <dgm:pt modelId="{0E99ECD5-8BB1-472B-8306-489D43B2070E}" type="pres">
      <dgm:prSet presAssocID="{A747E772-D379-45C6-A815-B67BDB07734F}" presName="negativeSpace" presStyleCnt="0"/>
      <dgm:spPr/>
    </dgm:pt>
    <dgm:pt modelId="{A0BC0D40-672E-4CC3-93F5-AEFC8E1A2E13}" type="pres">
      <dgm:prSet presAssocID="{A747E772-D379-45C6-A815-B67BDB07734F}" presName="childText" presStyleLbl="conFgAcc1" presStyleIdx="3" presStyleCnt="4" custLinFactY="-382709" custLinFactNeighborY="-400000">
        <dgm:presLayoutVars>
          <dgm:bulletEnabled val="1"/>
        </dgm:presLayoutVars>
      </dgm:prSet>
      <dgm:spPr>
        <a:xfrm>
          <a:off x="0" y="4034100"/>
          <a:ext cx="8153400" cy="504000"/>
        </a:xfrm>
        <a:prstGeom prst="rect">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ln>
        <a:effectLst/>
      </dgm:spPr>
    </dgm:pt>
  </dgm:ptLst>
  <dgm:cxnLst>
    <dgm:cxn modelId="{CF3BB10D-511E-4640-B857-0F6445A03169}" srcId="{A2981321-C00B-492A-BFF6-F7F300482B38}" destId="{28720578-F966-4706-BB32-812C09BE0D47}" srcOrd="2" destOrd="0" parTransId="{B1B1BF23-64B8-4D48-8BCC-914F34999749}" sibTransId="{E7BA39EC-02BE-4F6C-9BB9-70E957F50F8F}"/>
    <dgm:cxn modelId="{D0D86D22-6726-4258-881A-AB5B6636A490}" srcId="{A2981321-C00B-492A-BFF6-F7F300482B38}" destId="{A747E772-D379-45C6-A815-B67BDB07734F}" srcOrd="3" destOrd="0" parTransId="{E55A23F3-7183-44E4-9289-9C56751F8F4D}" sibTransId="{57EDAAAA-5689-4555-ADAF-77E025A3870C}"/>
    <dgm:cxn modelId="{80B4C20B-8A43-47AD-8DD2-CFD867C808D0}" type="presOf" srcId="{22124C41-DED8-42B0-9E50-A1953E8AE763}" destId="{994A4ABA-7683-433E-B8C7-94AE8F033149}" srcOrd="0" destOrd="0" presId="urn:microsoft.com/office/officeart/2005/8/layout/list1"/>
    <dgm:cxn modelId="{91D409D2-8818-46E4-933E-1B8F686853E4}" srcId="{A2981321-C00B-492A-BFF6-F7F300482B38}" destId="{9D9B0C34-04A0-4ACA-9254-35D985BA61EA}" srcOrd="0" destOrd="0" parTransId="{27482A79-3DC7-4C9C-BFC2-C317D8F25B88}" sibTransId="{2B5E6778-B29A-4452-8295-A1B72A23C1EC}"/>
    <dgm:cxn modelId="{0622761F-3CB0-4429-B2F2-641829C4D963}" type="presOf" srcId="{28720578-F966-4706-BB32-812C09BE0D47}" destId="{C028CB2A-B358-4E78-9E37-CFB935E4178D}" srcOrd="1" destOrd="0" presId="urn:microsoft.com/office/officeart/2005/8/layout/list1"/>
    <dgm:cxn modelId="{864B08CA-E2BC-4932-B582-B01B20B1BBA3}" srcId="{A2981321-C00B-492A-BFF6-F7F300482B38}" destId="{22124C41-DED8-42B0-9E50-A1953E8AE763}" srcOrd="1" destOrd="0" parTransId="{0D10FEA0-45C4-4FAF-A0F4-D1A22756C601}" sibTransId="{4FBE8E98-3502-433A-9D8A-586A0F03B18B}"/>
    <dgm:cxn modelId="{292803EE-6663-4B8F-B690-941D1115C3D3}" type="presOf" srcId="{A2981321-C00B-492A-BFF6-F7F300482B38}" destId="{48CBEC22-84AF-4F1B-AC7F-5F82F033EC06}" srcOrd="0" destOrd="0" presId="urn:microsoft.com/office/officeart/2005/8/layout/list1"/>
    <dgm:cxn modelId="{BA240E13-AE90-440A-8A9A-8A1FC9FEFB69}" type="presOf" srcId="{A747E772-D379-45C6-A815-B67BDB07734F}" destId="{C90E1598-85D4-426B-9FE1-909388BFE9A3}" srcOrd="1" destOrd="0" presId="urn:microsoft.com/office/officeart/2005/8/layout/list1"/>
    <dgm:cxn modelId="{1213F6F4-27CB-4DE0-B2F1-F88B2A925C25}" type="presOf" srcId="{28720578-F966-4706-BB32-812C09BE0D47}" destId="{4C669B62-5503-487F-B365-4A197D5AE2B6}" srcOrd="0" destOrd="0" presId="urn:microsoft.com/office/officeart/2005/8/layout/list1"/>
    <dgm:cxn modelId="{7DC2F8EA-A14B-4AFE-82EC-CC079B865F16}" type="presOf" srcId="{9D9B0C34-04A0-4ACA-9254-35D985BA61EA}" destId="{C192FFD0-F24C-4A2B-BB0E-EEE215868A6E}" srcOrd="1" destOrd="0" presId="urn:microsoft.com/office/officeart/2005/8/layout/list1"/>
    <dgm:cxn modelId="{5EA95569-A042-489C-826C-A5AF6D6940D6}" type="presOf" srcId="{22124C41-DED8-42B0-9E50-A1953E8AE763}" destId="{8DFFA87B-A341-45D0-BDA2-48E07C03CD05}" srcOrd="1" destOrd="0" presId="urn:microsoft.com/office/officeart/2005/8/layout/list1"/>
    <dgm:cxn modelId="{AE55A831-AAB6-4304-9B79-75F8CCBF6489}" type="presOf" srcId="{A747E772-D379-45C6-A815-B67BDB07734F}" destId="{A4294757-ED1A-4F6E-883E-C4AA48403B38}" srcOrd="0" destOrd="0" presId="urn:microsoft.com/office/officeart/2005/8/layout/list1"/>
    <dgm:cxn modelId="{A0E65E9D-806A-4F5E-B2AB-E597D2859096}" type="presOf" srcId="{9D9B0C34-04A0-4ACA-9254-35D985BA61EA}" destId="{8FEF56A0-FDBD-4377-B8DF-9EDCE96FFEE9}" srcOrd="0" destOrd="0" presId="urn:microsoft.com/office/officeart/2005/8/layout/list1"/>
    <dgm:cxn modelId="{14015855-AD06-41FB-8A69-AE40C8C51FBE}" type="presParOf" srcId="{48CBEC22-84AF-4F1B-AC7F-5F82F033EC06}" destId="{2B4D02E4-E4C6-4EED-9D4F-D3B000F8EB23}" srcOrd="0" destOrd="0" presId="urn:microsoft.com/office/officeart/2005/8/layout/list1"/>
    <dgm:cxn modelId="{B8EDDAFD-D0DD-4B41-B8EF-3DC11DBFC58C}" type="presParOf" srcId="{2B4D02E4-E4C6-4EED-9D4F-D3B000F8EB23}" destId="{8FEF56A0-FDBD-4377-B8DF-9EDCE96FFEE9}" srcOrd="0" destOrd="0" presId="urn:microsoft.com/office/officeart/2005/8/layout/list1"/>
    <dgm:cxn modelId="{699F6F3A-7566-4CA9-884E-21104335EC1E}" type="presParOf" srcId="{2B4D02E4-E4C6-4EED-9D4F-D3B000F8EB23}" destId="{C192FFD0-F24C-4A2B-BB0E-EEE215868A6E}" srcOrd="1" destOrd="0" presId="urn:microsoft.com/office/officeart/2005/8/layout/list1"/>
    <dgm:cxn modelId="{0E32BE62-BDB6-4019-AB84-DD9085372073}" type="presParOf" srcId="{48CBEC22-84AF-4F1B-AC7F-5F82F033EC06}" destId="{45888BAA-9961-4260-AB9D-E1033C3F07DE}" srcOrd="1" destOrd="0" presId="urn:microsoft.com/office/officeart/2005/8/layout/list1"/>
    <dgm:cxn modelId="{A708F461-E137-4ACA-9ACA-6377D2E714E9}" type="presParOf" srcId="{48CBEC22-84AF-4F1B-AC7F-5F82F033EC06}" destId="{4AC7B318-A885-4C00-A7EB-61F33849AD68}" srcOrd="2" destOrd="0" presId="urn:microsoft.com/office/officeart/2005/8/layout/list1"/>
    <dgm:cxn modelId="{9D3E896D-B385-4833-BC56-D11633E2E8D8}" type="presParOf" srcId="{48CBEC22-84AF-4F1B-AC7F-5F82F033EC06}" destId="{C7A4866B-C6DD-4AE6-9C6B-E62E48B60D36}" srcOrd="3" destOrd="0" presId="urn:microsoft.com/office/officeart/2005/8/layout/list1"/>
    <dgm:cxn modelId="{2E73BC6F-78E7-441B-8450-85BC4A146971}" type="presParOf" srcId="{48CBEC22-84AF-4F1B-AC7F-5F82F033EC06}" destId="{F9687BD1-0454-46F8-84BD-E166D38B59F8}" srcOrd="4" destOrd="0" presId="urn:microsoft.com/office/officeart/2005/8/layout/list1"/>
    <dgm:cxn modelId="{361E2130-C0A3-4BD5-A14E-DA3E1CDA1EEB}" type="presParOf" srcId="{F9687BD1-0454-46F8-84BD-E166D38B59F8}" destId="{994A4ABA-7683-433E-B8C7-94AE8F033149}" srcOrd="0" destOrd="0" presId="urn:microsoft.com/office/officeart/2005/8/layout/list1"/>
    <dgm:cxn modelId="{17D19EF0-B1AC-4962-95C9-B06E6D598D84}" type="presParOf" srcId="{F9687BD1-0454-46F8-84BD-E166D38B59F8}" destId="{8DFFA87B-A341-45D0-BDA2-48E07C03CD05}" srcOrd="1" destOrd="0" presId="urn:microsoft.com/office/officeart/2005/8/layout/list1"/>
    <dgm:cxn modelId="{68572A7F-2A7E-4254-A225-93817CB471C8}" type="presParOf" srcId="{48CBEC22-84AF-4F1B-AC7F-5F82F033EC06}" destId="{25430AF0-3960-49CC-9758-4642714AF655}" srcOrd="5" destOrd="0" presId="urn:microsoft.com/office/officeart/2005/8/layout/list1"/>
    <dgm:cxn modelId="{83D9CA69-9EE6-4D60-A8CB-117348F7BA0E}" type="presParOf" srcId="{48CBEC22-84AF-4F1B-AC7F-5F82F033EC06}" destId="{C8246A43-67D8-41A1-A8CE-D483E486723E}" srcOrd="6" destOrd="0" presId="urn:microsoft.com/office/officeart/2005/8/layout/list1"/>
    <dgm:cxn modelId="{8D1DD78F-738D-40EA-ABF2-35F47892ED76}" type="presParOf" srcId="{48CBEC22-84AF-4F1B-AC7F-5F82F033EC06}" destId="{55DAE635-D265-467E-86A8-7A8FD3B32274}" srcOrd="7" destOrd="0" presId="urn:microsoft.com/office/officeart/2005/8/layout/list1"/>
    <dgm:cxn modelId="{EE88F007-F3CA-4DE2-88D2-7CA0925E2BC6}" type="presParOf" srcId="{48CBEC22-84AF-4F1B-AC7F-5F82F033EC06}" destId="{B1DA0274-E5E4-4AA4-B760-B59C00B301CA}" srcOrd="8" destOrd="0" presId="urn:microsoft.com/office/officeart/2005/8/layout/list1"/>
    <dgm:cxn modelId="{2CE284A6-040B-4B41-B8B2-5D1993E5E51D}" type="presParOf" srcId="{B1DA0274-E5E4-4AA4-B760-B59C00B301CA}" destId="{4C669B62-5503-487F-B365-4A197D5AE2B6}" srcOrd="0" destOrd="0" presId="urn:microsoft.com/office/officeart/2005/8/layout/list1"/>
    <dgm:cxn modelId="{0B59DD20-06DC-4536-AF56-60693101D22D}" type="presParOf" srcId="{B1DA0274-E5E4-4AA4-B760-B59C00B301CA}" destId="{C028CB2A-B358-4E78-9E37-CFB935E4178D}" srcOrd="1" destOrd="0" presId="urn:microsoft.com/office/officeart/2005/8/layout/list1"/>
    <dgm:cxn modelId="{D26ECC84-DAAB-4E9E-8BD6-EA59731201A3}" type="presParOf" srcId="{48CBEC22-84AF-4F1B-AC7F-5F82F033EC06}" destId="{AAAC1271-B7F4-4635-AF90-5497CF1ADCCC}" srcOrd="9" destOrd="0" presId="urn:microsoft.com/office/officeart/2005/8/layout/list1"/>
    <dgm:cxn modelId="{774BDAB7-38E9-4EEC-B4CC-BEECCAE6C0D2}" type="presParOf" srcId="{48CBEC22-84AF-4F1B-AC7F-5F82F033EC06}" destId="{60D0F804-A9D3-4F2B-9CA8-2FB62D891B99}" srcOrd="10" destOrd="0" presId="urn:microsoft.com/office/officeart/2005/8/layout/list1"/>
    <dgm:cxn modelId="{9D59BD82-8D5E-4B9E-86E4-D1C4596EFA69}" type="presParOf" srcId="{48CBEC22-84AF-4F1B-AC7F-5F82F033EC06}" destId="{5650270A-2E02-4004-804C-BF17F9616309}" srcOrd="11" destOrd="0" presId="urn:microsoft.com/office/officeart/2005/8/layout/list1"/>
    <dgm:cxn modelId="{B2A0AC65-FD6B-4EAC-8E3D-C37AC63B119B}" type="presParOf" srcId="{48CBEC22-84AF-4F1B-AC7F-5F82F033EC06}" destId="{B98BE603-76BF-41CC-95EB-D339D981AAA5}" srcOrd="12" destOrd="0" presId="urn:microsoft.com/office/officeart/2005/8/layout/list1"/>
    <dgm:cxn modelId="{89A3B0A2-841E-465D-8D9A-F195C33F821A}" type="presParOf" srcId="{B98BE603-76BF-41CC-95EB-D339D981AAA5}" destId="{A4294757-ED1A-4F6E-883E-C4AA48403B38}" srcOrd="0" destOrd="0" presId="urn:microsoft.com/office/officeart/2005/8/layout/list1"/>
    <dgm:cxn modelId="{FCE0E0F3-1150-4BEB-9E51-E0AABABB45C6}" type="presParOf" srcId="{B98BE603-76BF-41CC-95EB-D339D981AAA5}" destId="{C90E1598-85D4-426B-9FE1-909388BFE9A3}" srcOrd="1" destOrd="0" presId="urn:microsoft.com/office/officeart/2005/8/layout/list1"/>
    <dgm:cxn modelId="{3F12E3C0-75F1-41DD-AC50-99644A61285B}" type="presParOf" srcId="{48CBEC22-84AF-4F1B-AC7F-5F82F033EC06}" destId="{0E99ECD5-8BB1-472B-8306-489D43B2070E}" srcOrd="13" destOrd="0" presId="urn:microsoft.com/office/officeart/2005/8/layout/list1"/>
    <dgm:cxn modelId="{CF57CD0B-2FA0-4C86-AA5E-00367348BF7C}" type="presParOf" srcId="{48CBEC22-84AF-4F1B-AC7F-5F82F033EC06}" destId="{A0BC0D40-672E-4CC3-93F5-AEFC8E1A2E13}"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2B7A686-CEA8-4F29-B109-57FDBC89C27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445B3047-AF68-4EAD-BCCE-C0312A59F2B7}">
      <dgm:prSet custT="1"/>
      <dgm:spPr>
        <a:xfrm rot="5400000">
          <a:off x="-103973" y="107090"/>
          <a:ext cx="693158" cy="485211"/>
        </a:xfrm>
        <a:solidFill>
          <a:srgbClr val="254484"/>
        </a:solidFill>
        <a:ln w="25400" cap="flat" cmpd="sng" algn="ctr">
          <a:solidFill>
            <a:srgbClr val="2B376E"/>
          </a:solidFill>
          <a:prstDash val="solid"/>
        </a:ln>
        <a:effectLst/>
      </dgm:spPr>
      <dgm:t>
        <a:bodyPr tIns="228600"/>
        <a:lstStyle/>
        <a:p>
          <a:pPr rtl="0"/>
          <a:r>
            <a:rPr lang="en-US" sz="1600" b="1" dirty="0">
              <a:solidFill>
                <a:srgbClr val="FFFFFF"/>
              </a:solidFill>
              <a:latin typeface="Gisha" pitchFamily="34" charset="-79"/>
              <a:ea typeface="+mn-ea"/>
              <a:cs typeface="Gisha" pitchFamily="34" charset="-79"/>
            </a:rPr>
            <a:t>1</a:t>
          </a:r>
        </a:p>
      </dgm:t>
    </dgm:pt>
    <dgm:pt modelId="{D22D1529-0378-402D-8E35-02C00C475BD1}" type="parTrans" cxnId="{065E282A-CF15-4BE5-A067-EAC49823B315}">
      <dgm:prSet/>
      <dgm:spPr/>
      <dgm:t>
        <a:bodyPr/>
        <a:lstStyle/>
        <a:p>
          <a:endParaRPr lang="en-US" sz="1600" b="1">
            <a:latin typeface="Gisha" pitchFamily="34" charset="-79"/>
            <a:cs typeface="Gisha" pitchFamily="34" charset="-79"/>
          </a:endParaRPr>
        </a:p>
      </dgm:t>
    </dgm:pt>
    <dgm:pt modelId="{E0F2E18C-E32A-41A8-8E62-7D26B65BB2A3}" type="sibTrans" cxnId="{065E282A-CF15-4BE5-A067-EAC49823B315}">
      <dgm:prSet/>
      <dgm:spPr/>
      <dgm:t>
        <a:bodyPr/>
        <a:lstStyle/>
        <a:p>
          <a:endParaRPr lang="en-US" sz="1600" b="1">
            <a:latin typeface="Gisha" pitchFamily="34" charset="-79"/>
            <a:cs typeface="Gisha" pitchFamily="34" charset="-79"/>
          </a:endParaRPr>
        </a:p>
      </dgm:t>
    </dgm:pt>
    <dgm:pt modelId="{BC89F3B1-8161-4FF6-AAE0-A4668D53152B}">
      <dgm:prSet custT="1"/>
      <dgm:spPr>
        <a:xfrm rot="5400000">
          <a:off x="-103973" y="698732"/>
          <a:ext cx="693158" cy="485211"/>
        </a:xfrm>
        <a:solidFill>
          <a:srgbClr val="254484"/>
        </a:solidFill>
        <a:ln w="25400" cap="flat" cmpd="sng" algn="ctr">
          <a:solidFill>
            <a:srgbClr val="2B376E"/>
          </a:solidFill>
          <a:prstDash val="solid"/>
        </a:ln>
        <a:effectLst/>
      </dgm:spPr>
      <dgm:t>
        <a:bodyPr tIns="228600"/>
        <a:lstStyle/>
        <a:p>
          <a:pPr rtl="0"/>
          <a:r>
            <a:rPr lang="en-US" sz="1600" b="1" dirty="0">
              <a:solidFill>
                <a:srgbClr val="FFFFFF"/>
              </a:solidFill>
              <a:latin typeface="Gisha" pitchFamily="34" charset="-79"/>
              <a:ea typeface="+mn-ea"/>
              <a:cs typeface="Gisha" pitchFamily="34" charset="-79"/>
            </a:rPr>
            <a:t>2</a:t>
          </a:r>
        </a:p>
      </dgm:t>
    </dgm:pt>
    <dgm:pt modelId="{97B30D3F-8F1A-4A6C-9CCD-BB0002758B56}" type="parTrans" cxnId="{1128E32A-275B-4815-8A29-43DEBCD1F3F2}">
      <dgm:prSet/>
      <dgm:spPr/>
      <dgm:t>
        <a:bodyPr/>
        <a:lstStyle/>
        <a:p>
          <a:endParaRPr lang="en-US" sz="1600" b="1">
            <a:latin typeface="Gisha" pitchFamily="34" charset="-79"/>
            <a:cs typeface="Gisha" pitchFamily="34" charset="-79"/>
          </a:endParaRPr>
        </a:p>
      </dgm:t>
    </dgm:pt>
    <dgm:pt modelId="{E381B234-8AA2-4181-979F-735813CB55F1}" type="sibTrans" cxnId="{1128E32A-275B-4815-8A29-43DEBCD1F3F2}">
      <dgm:prSet/>
      <dgm:spPr/>
      <dgm:t>
        <a:bodyPr/>
        <a:lstStyle/>
        <a:p>
          <a:endParaRPr lang="en-US" sz="1600" b="1">
            <a:latin typeface="Gisha" pitchFamily="34" charset="-79"/>
            <a:cs typeface="Gisha" pitchFamily="34" charset="-79"/>
          </a:endParaRPr>
        </a:p>
      </dgm:t>
    </dgm:pt>
    <dgm:pt modelId="{5BDA4EFE-BEF3-4645-956C-E5FA995A2E94}">
      <dgm:prSet custT="1"/>
      <dgm:spPr>
        <a:xfrm rot="5400000">
          <a:off x="-103973" y="1290373"/>
          <a:ext cx="693158" cy="485211"/>
        </a:xfrm>
        <a:solidFill>
          <a:srgbClr val="254484"/>
        </a:solidFill>
        <a:ln w="25400" cap="flat" cmpd="sng" algn="ctr">
          <a:solidFill>
            <a:srgbClr val="2B376E"/>
          </a:solidFill>
          <a:prstDash val="solid"/>
        </a:ln>
        <a:effectLst/>
      </dgm:spPr>
      <dgm:t>
        <a:bodyPr tIns="228600"/>
        <a:lstStyle/>
        <a:p>
          <a:pPr rtl="0"/>
          <a:r>
            <a:rPr lang="en-US" sz="1600" b="1" dirty="0">
              <a:solidFill>
                <a:srgbClr val="FFFFFF"/>
              </a:solidFill>
              <a:latin typeface="Gisha" pitchFamily="34" charset="-79"/>
              <a:ea typeface="+mn-ea"/>
              <a:cs typeface="Gisha" pitchFamily="34" charset="-79"/>
            </a:rPr>
            <a:t>3</a:t>
          </a:r>
        </a:p>
      </dgm:t>
    </dgm:pt>
    <dgm:pt modelId="{7A6D5CEF-D522-4803-9613-D25AC3906F85}" type="parTrans" cxnId="{C70928CE-13AA-4FAA-9AEC-B17824B1B7ED}">
      <dgm:prSet/>
      <dgm:spPr/>
      <dgm:t>
        <a:bodyPr/>
        <a:lstStyle/>
        <a:p>
          <a:endParaRPr lang="en-US" sz="1600" b="1">
            <a:latin typeface="Gisha" pitchFamily="34" charset="-79"/>
            <a:cs typeface="Gisha" pitchFamily="34" charset="-79"/>
          </a:endParaRPr>
        </a:p>
      </dgm:t>
    </dgm:pt>
    <dgm:pt modelId="{B4BDDAF4-5D29-4C1C-BCFF-B04A378B0C67}" type="sibTrans" cxnId="{C70928CE-13AA-4FAA-9AEC-B17824B1B7ED}">
      <dgm:prSet/>
      <dgm:spPr/>
      <dgm:t>
        <a:bodyPr/>
        <a:lstStyle/>
        <a:p>
          <a:endParaRPr lang="en-US" sz="1600" b="1">
            <a:latin typeface="Gisha" pitchFamily="34" charset="-79"/>
            <a:cs typeface="Gisha" pitchFamily="34" charset="-79"/>
          </a:endParaRPr>
        </a:p>
      </dgm:t>
    </dgm:pt>
    <dgm:pt modelId="{D603CF08-40D8-4C6A-8EA0-426FE857089B}">
      <dgm:prSet custT="1"/>
      <dgm:spPr>
        <a:xfrm rot="5400000">
          <a:off x="-103973" y="1882014"/>
          <a:ext cx="693158" cy="485211"/>
        </a:xfrm>
        <a:solidFill>
          <a:srgbClr val="254484"/>
        </a:solidFill>
        <a:ln w="25400" cap="flat" cmpd="sng" algn="ctr">
          <a:solidFill>
            <a:srgbClr val="2B376E"/>
          </a:solidFill>
          <a:prstDash val="solid"/>
        </a:ln>
        <a:effectLst/>
      </dgm:spPr>
      <dgm:t>
        <a:bodyPr tIns="228600"/>
        <a:lstStyle/>
        <a:p>
          <a:pPr rtl="0"/>
          <a:r>
            <a:rPr lang="en-US" sz="1600" b="1" dirty="0">
              <a:solidFill>
                <a:srgbClr val="FFFFFF"/>
              </a:solidFill>
              <a:latin typeface="Gisha" pitchFamily="34" charset="-79"/>
              <a:ea typeface="+mn-ea"/>
              <a:cs typeface="Gisha" pitchFamily="34" charset="-79"/>
            </a:rPr>
            <a:t>4</a:t>
          </a:r>
        </a:p>
      </dgm:t>
    </dgm:pt>
    <dgm:pt modelId="{35128A60-858A-4FE3-9A1A-D44E9CE2EEB7}" type="parTrans" cxnId="{24692A6F-6D89-4F38-8561-EB21A456A774}">
      <dgm:prSet/>
      <dgm:spPr/>
      <dgm:t>
        <a:bodyPr/>
        <a:lstStyle/>
        <a:p>
          <a:endParaRPr lang="en-US" sz="1600" b="1">
            <a:latin typeface="Gisha" pitchFamily="34" charset="-79"/>
            <a:cs typeface="Gisha" pitchFamily="34" charset="-79"/>
          </a:endParaRPr>
        </a:p>
      </dgm:t>
    </dgm:pt>
    <dgm:pt modelId="{1C62C873-C361-440E-BDFA-4E3F363BA3CF}" type="sibTrans" cxnId="{24692A6F-6D89-4F38-8561-EB21A456A774}">
      <dgm:prSet/>
      <dgm:spPr/>
      <dgm:t>
        <a:bodyPr/>
        <a:lstStyle/>
        <a:p>
          <a:endParaRPr lang="en-US" sz="1600" b="1">
            <a:latin typeface="Gisha" pitchFamily="34" charset="-79"/>
            <a:cs typeface="Gisha" pitchFamily="34" charset="-79"/>
          </a:endParaRPr>
        </a:p>
      </dgm:t>
    </dgm:pt>
    <dgm:pt modelId="{49529A02-BE66-4481-9FC5-0D62D58C507E}">
      <dgm:prSet custT="1"/>
      <dgm:spPr>
        <a:xfrm rot="5400000">
          <a:off x="4017710" y="-3529382"/>
          <a:ext cx="450790" cy="7515788"/>
        </a:xfrm>
        <a:solidFill>
          <a:srgbClr val="FFFFFF">
            <a:alpha val="90000"/>
            <a:hueOff val="0"/>
            <a:satOff val="0"/>
            <a:lumOff val="0"/>
            <a:alphaOff val="0"/>
          </a:srgbClr>
        </a:solidFill>
        <a:ln w="25400" cap="flat" cmpd="sng" algn="ctr">
          <a:solidFill>
            <a:srgbClr val="2B376E"/>
          </a:solidFill>
          <a:prstDash val="solid"/>
        </a:ln>
        <a:effectLst/>
      </dgm:spPr>
      <dgm:t>
        <a:bodyPr anchor="ctr" anchorCtr="0"/>
        <a:lstStyle/>
        <a:p>
          <a:pPr rtl="0">
            <a:buFont typeface="+mj-lt"/>
            <a:buAutoNum type="arabicPeriod"/>
          </a:pPr>
          <a:r>
            <a:rPr lang="en-US" sz="1600" b="1" dirty="0">
              <a:solidFill>
                <a:srgbClr val="000000">
                  <a:hueOff val="0"/>
                  <a:satOff val="0"/>
                  <a:lumOff val="0"/>
                  <a:alphaOff val="0"/>
                </a:srgbClr>
              </a:solidFill>
              <a:latin typeface="Gisha" pitchFamily="34" charset="-79"/>
              <a:ea typeface="+mn-ea"/>
              <a:cs typeface="Gisha" pitchFamily="34" charset="-79"/>
            </a:rPr>
            <a:t>Port of Tacoma Review &amp; Scoring</a:t>
          </a:r>
        </a:p>
      </dgm:t>
    </dgm:pt>
    <dgm:pt modelId="{A0BD8CF5-83B2-420C-844B-80F29E04CA66}" type="parTrans" cxnId="{4188C144-5B8F-49FF-8F7E-1A608D5A6244}">
      <dgm:prSet/>
      <dgm:spPr/>
      <dgm:t>
        <a:bodyPr/>
        <a:lstStyle/>
        <a:p>
          <a:endParaRPr lang="en-US" sz="1600" b="1">
            <a:latin typeface="Gisha" pitchFamily="34" charset="-79"/>
            <a:cs typeface="Gisha" pitchFamily="34" charset="-79"/>
          </a:endParaRPr>
        </a:p>
      </dgm:t>
    </dgm:pt>
    <dgm:pt modelId="{ABBE9BA6-7A47-4BA1-99B6-249FC2242F32}" type="sibTrans" cxnId="{4188C144-5B8F-49FF-8F7E-1A608D5A6244}">
      <dgm:prSet/>
      <dgm:spPr/>
      <dgm:t>
        <a:bodyPr/>
        <a:lstStyle/>
        <a:p>
          <a:endParaRPr lang="en-US" sz="1600" b="1">
            <a:latin typeface="Gisha" pitchFamily="34" charset="-79"/>
            <a:cs typeface="Gisha" pitchFamily="34" charset="-79"/>
          </a:endParaRPr>
        </a:p>
      </dgm:t>
    </dgm:pt>
    <dgm:pt modelId="{7B9D511F-5E27-4D27-B606-99F6F0D2E87E}">
      <dgm:prSet custT="1"/>
      <dgm:spPr>
        <a:xfrm rot="5400000">
          <a:off x="4017828" y="-2937859"/>
          <a:ext cx="450553" cy="7515788"/>
        </a:xfrm>
        <a:solidFill>
          <a:srgbClr val="FFFFFF">
            <a:alpha val="90000"/>
            <a:hueOff val="0"/>
            <a:satOff val="0"/>
            <a:lumOff val="0"/>
            <a:alphaOff val="0"/>
          </a:srgbClr>
        </a:solidFill>
        <a:ln w="25400" cap="flat" cmpd="sng" algn="ctr">
          <a:solidFill>
            <a:srgbClr val="2B376E"/>
          </a:solidFill>
          <a:prstDash val="solid"/>
        </a:ln>
        <a:effectLst/>
      </dgm:spPr>
      <dgm:t>
        <a:bodyPr anchor="ctr" anchorCtr="0"/>
        <a:lstStyle/>
        <a:p>
          <a:pPr rtl="0"/>
          <a:r>
            <a:rPr lang="en-US" sz="1600" b="1" dirty="0">
              <a:solidFill>
                <a:srgbClr val="000000">
                  <a:hueOff val="0"/>
                  <a:satOff val="0"/>
                  <a:lumOff val="0"/>
                  <a:alphaOff val="0"/>
                </a:srgbClr>
              </a:solidFill>
              <a:latin typeface="Gisha" pitchFamily="34" charset="-79"/>
              <a:ea typeface="+mn-ea"/>
              <a:cs typeface="Gisha" pitchFamily="34" charset="-79"/>
            </a:rPr>
            <a:t>Optional: Interviews (Short Listed Firms) &amp; Scoring</a:t>
          </a:r>
        </a:p>
      </dgm:t>
    </dgm:pt>
    <dgm:pt modelId="{EC09FD9B-0001-4391-98E8-15FBF568FB80}" type="parTrans" cxnId="{4D2E5B82-0F70-442D-B7CD-FEA782F0A6D3}">
      <dgm:prSet/>
      <dgm:spPr/>
      <dgm:t>
        <a:bodyPr/>
        <a:lstStyle/>
        <a:p>
          <a:endParaRPr lang="en-US" sz="1600" b="1">
            <a:latin typeface="Gisha" pitchFamily="34" charset="-79"/>
            <a:cs typeface="Gisha" pitchFamily="34" charset="-79"/>
          </a:endParaRPr>
        </a:p>
      </dgm:t>
    </dgm:pt>
    <dgm:pt modelId="{B15C6DF9-52C9-40FB-BC03-1A452C065D64}" type="sibTrans" cxnId="{4D2E5B82-0F70-442D-B7CD-FEA782F0A6D3}">
      <dgm:prSet/>
      <dgm:spPr/>
      <dgm:t>
        <a:bodyPr/>
        <a:lstStyle/>
        <a:p>
          <a:endParaRPr lang="en-US" sz="1600" b="1">
            <a:latin typeface="Gisha" pitchFamily="34" charset="-79"/>
            <a:cs typeface="Gisha" pitchFamily="34" charset="-79"/>
          </a:endParaRPr>
        </a:p>
      </dgm:t>
    </dgm:pt>
    <dgm:pt modelId="{FBAEA9B8-9705-455A-AA42-F4CE74E014EF}">
      <dgm:prSet custT="1"/>
      <dgm:spPr>
        <a:xfrm rot="5400000">
          <a:off x="4017828" y="-2346218"/>
          <a:ext cx="450553" cy="7515788"/>
        </a:xfrm>
        <a:solidFill>
          <a:srgbClr val="FFFFFF">
            <a:alpha val="90000"/>
            <a:hueOff val="0"/>
            <a:satOff val="0"/>
            <a:lumOff val="0"/>
            <a:alphaOff val="0"/>
          </a:srgbClr>
        </a:solidFill>
        <a:ln w="25400" cap="flat" cmpd="sng" algn="ctr">
          <a:solidFill>
            <a:srgbClr val="2B376E"/>
          </a:solidFill>
          <a:prstDash val="solid"/>
        </a:ln>
        <a:effectLst/>
      </dgm:spPr>
      <dgm:t>
        <a:bodyPr anchor="ctr" anchorCtr="0"/>
        <a:lstStyle/>
        <a:p>
          <a:pPr rtl="0"/>
          <a:r>
            <a:rPr lang="en-US" sz="1600" b="1" dirty="0">
              <a:solidFill>
                <a:srgbClr val="000000">
                  <a:hueOff val="0"/>
                  <a:satOff val="0"/>
                  <a:lumOff val="0"/>
                  <a:alphaOff val="0"/>
                </a:srgbClr>
              </a:solidFill>
              <a:latin typeface="Gisha" pitchFamily="34" charset="-79"/>
              <a:ea typeface="+mn-ea"/>
              <a:cs typeface="Gisha" pitchFamily="34" charset="-79"/>
            </a:rPr>
            <a:t>Identify Highest Ranked Firm</a:t>
          </a:r>
        </a:p>
      </dgm:t>
    </dgm:pt>
    <dgm:pt modelId="{D3C00045-76FC-4ED4-A770-BD74A6A3A8FC}" type="parTrans" cxnId="{4FF16B9C-DA5C-4C5B-9AD9-D958CEC7916D}">
      <dgm:prSet/>
      <dgm:spPr/>
      <dgm:t>
        <a:bodyPr/>
        <a:lstStyle/>
        <a:p>
          <a:endParaRPr lang="en-US" sz="1600" b="1">
            <a:latin typeface="Gisha" pitchFamily="34" charset="-79"/>
            <a:cs typeface="Gisha" pitchFamily="34" charset="-79"/>
          </a:endParaRPr>
        </a:p>
      </dgm:t>
    </dgm:pt>
    <dgm:pt modelId="{8E4B9300-CC5B-4B99-BC51-C896914A6F9E}" type="sibTrans" cxnId="{4FF16B9C-DA5C-4C5B-9AD9-D958CEC7916D}">
      <dgm:prSet/>
      <dgm:spPr/>
      <dgm:t>
        <a:bodyPr/>
        <a:lstStyle/>
        <a:p>
          <a:endParaRPr lang="en-US" sz="1600" b="1">
            <a:latin typeface="Gisha" pitchFamily="34" charset="-79"/>
            <a:cs typeface="Gisha" pitchFamily="34" charset="-79"/>
          </a:endParaRPr>
        </a:p>
      </dgm:t>
    </dgm:pt>
    <dgm:pt modelId="{EDDF4910-46F9-4509-A1E4-5BE9DA7D4D84}">
      <dgm:prSet custT="1"/>
      <dgm:spPr>
        <a:xfrm rot="5400000">
          <a:off x="4017828" y="-1754577"/>
          <a:ext cx="450553" cy="7515788"/>
        </a:xfrm>
        <a:solidFill>
          <a:srgbClr val="FFFFFF">
            <a:alpha val="90000"/>
            <a:hueOff val="0"/>
            <a:satOff val="0"/>
            <a:lumOff val="0"/>
            <a:alphaOff val="0"/>
          </a:srgbClr>
        </a:solidFill>
        <a:ln w="25400" cap="flat" cmpd="sng" algn="ctr">
          <a:solidFill>
            <a:srgbClr val="2B376E"/>
          </a:solidFill>
          <a:prstDash val="solid"/>
        </a:ln>
        <a:effectLst/>
      </dgm:spPr>
      <dgm:t>
        <a:bodyPr anchor="ctr" anchorCtr="0"/>
        <a:lstStyle/>
        <a:p>
          <a:pPr rtl="0"/>
          <a:r>
            <a:rPr lang="en-US" sz="1600" b="1" dirty="0">
              <a:solidFill>
                <a:srgbClr val="000000">
                  <a:hueOff val="0"/>
                  <a:satOff val="0"/>
                  <a:lumOff val="0"/>
                  <a:alphaOff val="0"/>
                </a:srgbClr>
              </a:solidFill>
              <a:latin typeface="Gisha" pitchFamily="34" charset="-79"/>
              <a:ea typeface="+mn-ea"/>
              <a:cs typeface="Gisha" pitchFamily="34" charset="-79"/>
            </a:rPr>
            <a:t>Award Recommendation</a:t>
          </a:r>
        </a:p>
      </dgm:t>
    </dgm:pt>
    <dgm:pt modelId="{BE03DFC1-AF56-4CF8-ADBF-03114CB8E0E2}" type="parTrans" cxnId="{EDC7BCB3-5A9D-4F94-9220-20CFF9428275}">
      <dgm:prSet/>
      <dgm:spPr/>
      <dgm:t>
        <a:bodyPr/>
        <a:lstStyle/>
        <a:p>
          <a:endParaRPr lang="en-US" sz="1600" b="1">
            <a:latin typeface="Gisha" pitchFamily="34" charset="-79"/>
            <a:cs typeface="Gisha" pitchFamily="34" charset="-79"/>
          </a:endParaRPr>
        </a:p>
      </dgm:t>
    </dgm:pt>
    <dgm:pt modelId="{EEDFD385-D47C-47C1-BEE5-529E00AA97C7}" type="sibTrans" cxnId="{EDC7BCB3-5A9D-4F94-9220-20CFF9428275}">
      <dgm:prSet/>
      <dgm:spPr/>
      <dgm:t>
        <a:bodyPr/>
        <a:lstStyle/>
        <a:p>
          <a:endParaRPr lang="en-US" sz="1600" b="1">
            <a:latin typeface="Gisha" pitchFamily="34" charset="-79"/>
            <a:cs typeface="Gisha" pitchFamily="34" charset="-79"/>
          </a:endParaRPr>
        </a:p>
      </dgm:t>
    </dgm:pt>
    <dgm:pt modelId="{8A657F51-150D-452A-AF4B-B78554EDFEDF}" type="pres">
      <dgm:prSet presAssocID="{F2B7A686-CEA8-4F29-B109-57FDBC89C27A}" presName="linearFlow" presStyleCnt="0">
        <dgm:presLayoutVars>
          <dgm:dir/>
          <dgm:animLvl val="lvl"/>
          <dgm:resizeHandles val="exact"/>
        </dgm:presLayoutVars>
      </dgm:prSet>
      <dgm:spPr/>
      <dgm:t>
        <a:bodyPr/>
        <a:lstStyle/>
        <a:p>
          <a:endParaRPr lang="en-US"/>
        </a:p>
      </dgm:t>
    </dgm:pt>
    <dgm:pt modelId="{AF65AC02-8DD8-4FB3-A2D0-880384F29A09}" type="pres">
      <dgm:prSet presAssocID="{445B3047-AF68-4EAD-BCCE-C0312A59F2B7}" presName="composite" presStyleCnt="0"/>
      <dgm:spPr/>
    </dgm:pt>
    <dgm:pt modelId="{21BF6976-EDD9-4DF5-A7EE-7AF0AC11BE2B}" type="pres">
      <dgm:prSet presAssocID="{445B3047-AF68-4EAD-BCCE-C0312A59F2B7}" presName="parentText" presStyleLbl="alignNode1" presStyleIdx="0" presStyleCnt="4">
        <dgm:presLayoutVars>
          <dgm:chMax val="1"/>
          <dgm:bulletEnabled val="1"/>
        </dgm:presLayoutVars>
      </dgm:prSet>
      <dgm:spPr>
        <a:prstGeom prst="chevron">
          <a:avLst/>
        </a:prstGeom>
      </dgm:spPr>
      <dgm:t>
        <a:bodyPr/>
        <a:lstStyle/>
        <a:p>
          <a:endParaRPr lang="en-US"/>
        </a:p>
      </dgm:t>
    </dgm:pt>
    <dgm:pt modelId="{528C11F4-CF7D-42FF-A775-D450880C78E0}" type="pres">
      <dgm:prSet presAssocID="{445B3047-AF68-4EAD-BCCE-C0312A59F2B7}" presName="descendantText" presStyleLbl="alignAcc1" presStyleIdx="0" presStyleCnt="4">
        <dgm:presLayoutVars>
          <dgm:bulletEnabled val="1"/>
        </dgm:presLayoutVars>
      </dgm:prSet>
      <dgm:spPr>
        <a:prstGeom prst="round2SameRect">
          <a:avLst/>
        </a:prstGeom>
      </dgm:spPr>
      <dgm:t>
        <a:bodyPr/>
        <a:lstStyle/>
        <a:p>
          <a:endParaRPr lang="en-US"/>
        </a:p>
      </dgm:t>
    </dgm:pt>
    <dgm:pt modelId="{4A37792E-2913-4E0B-8FB7-336821D5552A}" type="pres">
      <dgm:prSet presAssocID="{E0F2E18C-E32A-41A8-8E62-7D26B65BB2A3}" presName="sp" presStyleCnt="0"/>
      <dgm:spPr/>
    </dgm:pt>
    <dgm:pt modelId="{DE8BC8F5-7568-4693-BB2B-E51703D4B754}" type="pres">
      <dgm:prSet presAssocID="{BC89F3B1-8161-4FF6-AAE0-A4668D53152B}" presName="composite" presStyleCnt="0"/>
      <dgm:spPr/>
    </dgm:pt>
    <dgm:pt modelId="{A02719FB-3C86-4C8D-8B97-5DE05CB04EEC}" type="pres">
      <dgm:prSet presAssocID="{BC89F3B1-8161-4FF6-AAE0-A4668D53152B}" presName="parentText" presStyleLbl="alignNode1" presStyleIdx="1" presStyleCnt="4">
        <dgm:presLayoutVars>
          <dgm:chMax val="1"/>
          <dgm:bulletEnabled val="1"/>
        </dgm:presLayoutVars>
      </dgm:prSet>
      <dgm:spPr>
        <a:prstGeom prst="chevron">
          <a:avLst/>
        </a:prstGeom>
      </dgm:spPr>
      <dgm:t>
        <a:bodyPr/>
        <a:lstStyle/>
        <a:p>
          <a:endParaRPr lang="en-US"/>
        </a:p>
      </dgm:t>
    </dgm:pt>
    <dgm:pt modelId="{56E2EF7A-EDAF-4993-B373-8A38CD596458}" type="pres">
      <dgm:prSet presAssocID="{BC89F3B1-8161-4FF6-AAE0-A4668D53152B}" presName="descendantText" presStyleLbl="alignAcc1" presStyleIdx="1" presStyleCnt="4">
        <dgm:presLayoutVars>
          <dgm:bulletEnabled val="1"/>
        </dgm:presLayoutVars>
      </dgm:prSet>
      <dgm:spPr>
        <a:prstGeom prst="round2SameRect">
          <a:avLst/>
        </a:prstGeom>
      </dgm:spPr>
      <dgm:t>
        <a:bodyPr/>
        <a:lstStyle/>
        <a:p>
          <a:endParaRPr lang="en-US"/>
        </a:p>
      </dgm:t>
    </dgm:pt>
    <dgm:pt modelId="{39D998B8-0EB5-468C-8704-311E6CA25829}" type="pres">
      <dgm:prSet presAssocID="{E381B234-8AA2-4181-979F-735813CB55F1}" presName="sp" presStyleCnt="0"/>
      <dgm:spPr/>
    </dgm:pt>
    <dgm:pt modelId="{91BA43C5-B54B-485F-9799-7FB7C5D43F8E}" type="pres">
      <dgm:prSet presAssocID="{5BDA4EFE-BEF3-4645-956C-E5FA995A2E94}" presName="composite" presStyleCnt="0"/>
      <dgm:spPr/>
    </dgm:pt>
    <dgm:pt modelId="{F689C99E-48F9-433F-B171-5FDCA930C18D}" type="pres">
      <dgm:prSet presAssocID="{5BDA4EFE-BEF3-4645-956C-E5FA995A2E94}" presName="parentText" presStyleLbl="alignNode1" presStyleIdx="2" presStyleCnt="4">
        <dgm:presLayoutVars>
          <dgm:chMax val="1"/>
          <dgm:bulletEnabled val="1"/>
        </dgm:presLayoutVars>
      </dgm:prSet>
      <dgm:spPr>
        <a:prstGeom prst="chevron">
          <a:avLst/>
        </a:prstGeom>
      </dgm:spPr>
      <dgm:t>
        <a:bodyPr/>
        <a:lstStyle/>
        <a:p>
          <a:endParaRPr lang="en-US"/>
        </a:p>
      </dgm:t>
    </dgm:pt>
    <dgm:pt modelId="{6A871F5E-D25E-4A04-A145-31BCAE3C22D7}" type="pres">
      <dgm:prSet presAssocID="{5BDA4EFE-BEF3-4645-956C-E5FA995A2E94}" presName="descendantText" presStyleLbl="alignAcc1" presStyleIdx="2" presStyleCnt="4" custLinFactNeighborX="-117" custLinFactNeighborY="4085">
        <dgm:presLayoutVars>
          <dgm:bulletEnabled val="1"/>
        </dgm:presLayoutVars>
      </dgm:prSet>
      <dgm:spPr>
        <a:prstGeom prst="round2SameRect">
          <a:avLst/>
        </a:prstGeom>
      </dgm:spPr>
      <dgm:t>
        <a:bodyPr/>
        <a:lstStyle/>
        <a:p>
          <a:endParaRPr lang="en-US"/>
        </a:p>
      </dgm:t>
    </dgm:pt>
    <dgm:pt modelId="{5C25AECB-99E8-49EE-BF57-C93B4826EB84}" type="pres">
      <dgm:prSet presAssocID="{B4BDDAF4-5D29-4C1C-BCFF-B04A378B0C67}" presName="sp" presStyleCnt="0"/>
      <dgm:spPr/>
    </dgm:pt>
    <dgm:pt modelId="{092AA4FD-E779-491E-B0D8-4663C6C02F2A}" type="pres">
      <dgm:prSet presAssocID="{D603CF08-40D8-4C6A-8EA0-426FE857089B}" presName="composite" presStyleCnt="0"/>
      <dgm:spPr/>
    </dgm:pt>
    <dgm:pt modelId="{77C80346-199F-444B-AF1B-A274B110AA90}" type="pres">
      <dgm:prSet presAssocID="{D603CF08-40D8-4C6A-8EA0-426FE857089B}" presName="parentText" presStyleLbl="alignNode1" presStyleIdx="3" presStyleCnt="4">
        <dgm:presLayoutVars>
          <dgm:chMax val="1"/>
          <dgm:bulletEnabled val="1"/>
        </dgm:presLayoutVars>
      </dgm:prSet>
      <dgm:spPr>
        <a:prstGeom prst="chevron">
          <a:avLst/>
        </a:prstGeom>
      </dgm:spPr>
      <dgm:t>
        <a:bodyPr/>
        <a:lstStyle/>
        <a:p>
          <a:endParaRPr lang="en-US"/>
        </a:p>
      </dgm:t>
    </dgm:pt>
    <dgm:pt modelId="{0317FE8B-DB53-4E22-9F05-AB950B8BF7E1}" type="pres">
      <dgm:prSet presAssocID="{D603CF08-40D8-4C6A-8EA0-426FE857089B}" presName="descendantText" presStyleLbl="alignAcc1" presStyleIdx="3" presStyleCnt="4" custLinFactNeighborX="-117" custLinFactNeighborY="-2441">
        <dgm:presLayoutVars>
          <dgm:bulletEnabled val="1"/>
        </dgm:presLayoutVars>
      </dgm:prSet>
      <dgm:spPr>
        <a:prstGeom prst="round2SameRect">
          <a:avLst/>
        </a:prstGeom>
      </dgm:spPr>
      <dgm:t>
        <a:bodyPr/>
        <a:lstStyle/>
        <a:p>
          <a:endParaRPr lang="en-US"/>
        </a:p>
      </dgm:t>
    </dgm:pt>
  </dgm:ptLst>
  <dgm:cxnLst>
    <dgm:cxn modelId="{2D46FC76-D829-4CCE-88AC-FC3220468182}" type="presOf" srcId="{D603CF08-40D8-4C6A-8EA0-426FE857089B}" destId="{77C80346-199F-444B-AF1B-A274B110AA90}" srcOrd="0" destOrd="0" presId="urn:microsoft.com/office/officeart/2005/8/layout/chevron2"/>
    <dgm:cxn modelId="{4188C144-5B8F-49FF-8F7E-1A608D5A6244}" srcId="{445B3047-AF68-4EAD-BCCE-C0312A59F2B7}" destId="{49529A02-BE66-4481-9FC5-0D62D58C507E}" srcOrd="0" destOrd="0" parTransId="{A0BD8CF5-83B2-420C-844B-80F29E04CA66}" sibTransId="{ABBE9BA6-7A47-4BA1-99B6-249FC2242F32}"/>
    <dgm:cxn modelId="{4FF16B9C-DA5C-4C5B-9AD9-D958CEC7916D}" srcId="{5BDA4EFE-BEF3-4645-956C-E5FA995A2E94}" destId="{FBAEA9B8-9705-455A-AA42-F4CE74E014EF}" srcOrd="0" destOrd="0" parTransId="{D3C00045-76FC-4ED4-A770-BD74A6A3A8FC}" sibTransId="{8E4B9300-CC5B-4B99-BC51-C896914A6F9E}"/>
    <dgm:cxn modelId="{1E073D07-FF5F-4B88-BD2D-2BCD33AAB1CB}" type="presOf" srcId="{5BDA4EFE-BEF3-4645-956C-E5FA995A2E94}" destId="{F689C99E-48F9-433F-B171-5FDCA930C18D}" srcOrd="0" destOrd="0" presId="urn:microsoft.com/office/officeart/2005/8/layout/chevron2"/>
    <dgm:cxn modelId="{727B8BFA-EC7F-47C1-8B96-995C1D15A690}" type="presOf" srcId="{7B9D511F-5E27-4D27-B606-99F6F0D2E87E}" destId="{56E2EF7A-EDAF-4993-B373-8A38CD596458}" srcOrd="0" destOrd="0" presId="urn:microsoft.com/office/officeart/2005/8/layout/chevron2"/>
    <dgm:cxn modelId="{24692A6F-6D89-4F38-8561-EB21A456A774}" srcId="{F2B7A686-CEA8-4F29-B109-57FDBC89C27A}" destId="{D603CF08-40D8-4C6A-8EA0-426FE857089B}" srcOrd="3" destOrd="0" parTransId="{35128A60-858A-4FE3-9A1A-D44E9CE2EEB7}" sibTransId="{1C62C873-C361-440E-BDFA-4E3F363BA3CF}"/>
    <dgm:cxn modelId="{E4E0B778-AD00-4B34-B9E1-1847DBF19926}" type="presOf" srcId="{445B3047-AF68-4EAD-BCCE-C0312A59F2B7}" destId="{21BF6976-EDD9-4DF5-A7EE-7AF0AC11BE2B}" srcOrd="0" destOrd="0" presId="urn:microsoft.com/office/officeart/2005/8/layout/chevron2"/>
    <dgm:cxn modelId="{C70928CE-13AA-4FAA-9AEC-B17824B1B7ED}" srcId="{F2B7A686-CEA8-4F29-B109-57FDBC89C27A}" destId="{5BDA4EFE-BEF3-4645-956C-E5FA995A2E94}" srcOrd="2" destOrd="0" parTransId="{7A6D5CEF-D522-4803-9613-D25AC3906F85}" sibTransId="{B4BDDAF4-5D29-4C1C-BCFF-B04A378B0C67}"/>
    <dgm:cxn modelId="{065E282A-CF15-4BE5-A067-EAC49823B315}" srcId="{F2B7A686-CEA8-4F29-B109-57FDBC89C27A}" destId="{445B3047-AF68-4EAD-BCCE-C0312A59F2B7}" srcOrd="0" destOrd="0" parTransId="{D22D1529-0378-402D-8E35-02C00C475BD1}" sibTransId="{E0F2E18C-E32A-41A8-8E62-7D26B65BB2A3}"/>
    <dgm:cxn modelId="{4D2E5B82-0F70-442D-B7CD-FEA782F0A6D3}" srcId="{BC89F3B1-8161-4FF6-AAE0-A4668D53152B}" destId="{7B9D511F-5E27-4D27-B606-99F6F0D2E87E}" srcOrd="0" destOrd="0" parTransId="{EC09FD9B-0001-4391-98E8-15FBF568FB80}" sibTransId="{B15C6DF9-52C9-40FB-BC03-1A452C065D64}"/>
    <dgm:cxn modelId="{EDC7BCB3-5A9D-4F94-9220-20CFF9428275}" srcId="{D603CF08-40D8-4C6A-8EA0-426FE857089B}" destId="{EDDF4910-46F9-4509-A1E4-5BE9DA7D4D84}" srcOrd="0" destOrd="0" parTransId="{BE03DFC1-AF56-4CF8-ADBF-03114CB8E0E2}" sibTransId="{EEDFD385-D47C-47C1-BEE5-529E00AA97C7}"/>
    <dgm:cxn modelId="{42853433-0BCD-4367-B184-BDDBBD3AE73A}" type="presOf" srcId="{BC89F3B1-8161-4FF6-AAE0-A4668D53152B}" destId="{A02719FB-3C86-4C8D-8B97-5DE05CB04EEC}" srcOrd="0" destOrd="0" presId="urn:microsoft.com/office/officeart/2005/8/layout/chevron2"/>
    <dgm:cxn modelId="{4B629F86-5C1A-405D-8210-41D272380F43}" type="presOf" srcId="{FBAEA9B8-9705-455A-AA42-F4CE74E014EF}" destId="{6A871F5E-D25E-4A04-A145-31BCAE3C22D7}" srcOrd="0" destOrd="0" presId="urn:microsoft.com/office/officeart/2005/8/layout/chevron2"/>
    <dgm:cxn modelId="{966D9341-EDBB-4D77-8059-D807814D7801}" type="presOf" srcId="{EDDF4910-46F9-4509-A1E4-5BE9DA7D4D84}" destId="{0317FE8B-DB53-4E22-9F05-AB950B8BF7E1}" srcOrd="0" destOrd="0" presId="urn:microsoft.com/office/officeart/2005/8/layout/chevron2"/>
    <dgm:cxn modelId="{C7762A54-DD91-439F-A410-445F28B76097}" type="presOf" srcId="{F2B7A686-CEA8-4F29-B109-57FDBC89C27A}" destId="{8A657F51-150D-452A-AF4B-B78554EDFEDF}" srcOrd="0" destOrd="0" presId="urn:microsoft.com/office/officeart/2005/8/layout/chevron2"/>
    <dgm:cxn modelId="{D17ACEAF-002C-405B-8DDB-2CA96252005A}" type="presOf" srcId="{49529A02-BE66-4481-9FC5-0D62D58C507E}" destId="{528C11F4-CF7D-42FF-A775-D450880C78E0}" srcOrd="0" destOrd="0" presId="urn:microsoft.com/office/officeart/2005/8/layout/chevron2"/>
    <dgm:cxn modelId="{1128E32A-275B-4815-8A29-43DEBCD1F3F2}" srcId="{F2B7A686-CEA8-4F29-B109-57FDBC89C27A}" destId="{BC89F3B1-8161-4FF6-AAE0-A4668D53152B}" srcOrd="1" destOrd="0" parTransId="{97B30D3F-8F1A-4A6C-9CCD-BB0002758B56}" sibTransId="{E381B234-8AA2-4181-979F-735813CB55F1}"/>
    <dgm:cxn modelId="{DB8F99AE-45EE-4902-ABD7-4E2A0F973544}" type="presParOf" srcId="{8A657F51-150D-452A-AF4B-B78554EDFEDF}" destId="{AF65AC02-8DD8-4FB3-A2D0-880384F29A09}" srcOrd="0" destOrd="0" presId="urn:microsoft.com/office/officeart/2005/8/layout/chevron2"/>
    <dgm:cxn modelId="{33C226BE-119B-4E66-868B-528B23CBDF60}" type="presParOf" srcId="{AF65AC02-8DD8-4FB3-A2D0-880384F29A09}" destId="{21BF6976-EDD9-4DF5-A7EE-7AF0AC11BE2B}" srcOrd="0" destOrd="0" presId="urn:microsoft.com/office/officeart/2005/8/layout/chevron2"/>
    <dgm:cxn modelId="{4DAF7968-412F-4371-875A-AC40E14C23FC}" type="presParOf" srcId="{AF65AC02-8DD8-4FB3-A2D0-880384F29A09}" destId="{528C11F4-CF7D-42FF-A775-D450880C78E0}" srcOrd="1" destOrd="0" presId="urn:microsoft.com/office/officeart/2005/8/layout/chevron2"/>
    <dgm:cxn modelId="{21C40213-23D8-41B2-A724-854FCADE4CDD}" type="presParOf" srcId="{8A657F51-150D-452A-AF4B-B78554EDFEDF}" destId="{4A37792E-2913-4E0B-8FB7-336821D5552A}" srcOrd="1" destOrd="0" presId="urn:microsoft.com/office/officeart/2005/8/layout/chevron2"/>
    <dgm:cxn modelId="{0B46DEE7-A871-4D2C-B384-032B92EEE868}" type="presParOf" srcId="{8A657F51-150D-452A-AF4B-B78554EDFEDF}" destId="{DE8BC8F5-7568-4693-BB2B-E51703D4B754}" srcOrd="2" destOrd="0" presId="urn:microsoft.com/office/officeart/2005/8/layout/chevron2"/>
    <dgm:cxn modelId="{64B026A6-B090-4593-89A2-E5850E4E1946}" type="presParOf" srcId="{DE8BC8F5-7568-4693-BB2B-E51703D4B754}" destId="{A02719FB-3C86-4C8D-8B97-5DE05CB04EEC}" srcOrd="0" destOrd="0" presId="urn:microsoft.com/office/officeart/2005/8/layout/chevron2"/>
    <dgm:cxn modelId="{EE086BE4-CAD9-4E81-B5CC-B444CD06AA56}" type="presParOf" srcId="{DE8BC8F5-7568-4693-BB2B-E51703D4B754}" destId="{56E2EF7A-EDAF-4993-B373-8A38CD596458}" srcOrd="1" destOrd="0" presId="urn:microsoft.com/office/officeart/2005/8/layout/chevron2"/>
    <dgm:cxn modelId="{755F2722-40EC-44A4-A8B7-6ABFB2E1A1FA}" type="presParOf" srcId="{8A657F51-150D-452A-AF4B-B78554EDFEDF}" destId="{39D998B8-0EB5-468C-8704-311E6CA25829}" srcOrd="3" destOrd="0" presId="urn:microsoft.com/office/officeart/2005/8/layout/chevron2"/>
    <dgm:cxn modelId="{C873BED4-2D1A-4CF5-A3EE-95B64622C931}" type="presParOf" srcId="{8A657F51-150D-452A-AF4B-B78554EDFEDF}" destId="{91BA43C5-B54B-485F-9799-7FB7C5D43F8E}" srcOrd="4" destOrd="0" presId="urn:microsoft.com/office/officeart/2005/8/layout/chevron2"/>
    <dgm:cxn modelId="{20745DC4-95D6-4956-ABC8-A6270A28F03C}" type="presParOf" srcId="{91BA43C5-B54B-485F-9799-7FB7C5D43F8E}" destId="{F689C99E-48F9-433F-B171-5FDCA930C18D}" srcOrd="0" destOrd="0" presId="urn:microsoft.com/office/officeart/2005/8/layout/chevron2"/>
    <dgm:cxn modelId="{A3AF33F1-E412-42B9-BA5B-F9930BD9405A}" type="presParOf" srcId="{91BA43C5-B54B-485F-9799-7FB7C5D43F8E}" destId="{6A871F5E-D25E-4A04-A145-31BCAE3C22D7}" srcOrd="1" destOrd="0" presId="urn:microsoft.com/office/officeart/2005/8/layout/chevron2"/>
    <dgm:cxn modelId="{6C3DBBEC-83D7-4258-9C8C-7E0731CCD9EB}" type="presParOf" srcId="{8A657F51-150D-452A-AF4B-B78554EDFEDF}" destId="{5C25AECB-99E8-49EE-BF57-C93B4826EB84}" srcOrd="5" destOrd="0" presId="urn:microsoft.com/office/officeart/2005/8/layout/chevron2"/>
    <dgm:cxn modelId="{78EA7EC3-9385-4541-A70B-049B29BDAF27}" type="presParOf" srcId="{8A657F51-150D-452A-AF4B-B78554EDFEDF}" destId="{092AA4FD-E779-491E-B0D8-4663C6C02F2A}" srcOrd="6" destOrd="0" presId="urn:microsoft.com/office/officeart/2005/8/layout/chevron2"/>
    <dgm:cxn modelId="{EA6B1B4E-5494-45AA-8F6B-3679533E7792}" type="presParOf" srcId="{092AA4FD-E779-491E-B0D8-4663C6C02F2A}" destId="{77C80346-199F-444B-AF1B-A274B110AA90}" srcOrd="0" destOrd="0" presId="urn:microsoft.com/office/officeart/2005/8/layout/chevron2"/>
    <dgm:cxn modelId="{6855B5AA-C2AE-4044-91E1-A43E1B3F9C27}" type="presParOf" srcId="{092AA4FD-E779-491E-B0D8-4663C6C02F2A}" destId="{0317FE8B-DB53-4E22-9F05-AB950B8BF7E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5A412-0D9E-49C8-94D9-7327FBDCE313}">
      <dsp:nvSpPr>
        <dsp:cNvPr id="0" name=""/>
        <dsp:cNvSpPr/>
      </dsp:nvSpPr>
      <dsp:spPr>
        <a:xfrm>
          <a:off x="0" y="784"/>
          <a:ext cx="9055359" cy="1037095"/>
        </a:xfrm>
        <a:prstGeom prst="round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endParaRPr lang="en-US" sz="3600" b="1" kern="1200" dirty="0">
            <a:solidFill>
              <a:srgbClr val="FFFFFF"/>
            </a:solidFill>
            <a:latin typeface="Gisha" pitchFamily="34" charset="-79"/>
            <a:ea typeface="+mn-ea"/>
            <a:cs typeface="Gisha" pitchFamily="34" charset="-79"/>
          </a:endParaRPr>
        </a:p>
        <a:p>
          <a:pPr lvl="0" algn="l" defTabSz="1600200" rtl="0">
            <a:lnSpc>
              <a:spcPct val="90000"/>
            </a:lnSpc>
            <a:spcBef>
              <a:spcPct val="0"/>
            </a:spcBef>
            <a:spcAft>
              <a:spcPct val="35000"/>
            </a:spcAft>
          </a:pPr>
          <a:r>
            <a:rPr lang="en-US" sz="3600" b="1" kern="1200" dirty="0" smtClean="0">
              <a:solidFill>
                <a:srgbClr val="FFFFFF"/>
              </a:solidFill>
              <a:latin typeface="Gisha" pitchFamily="34" charset="-79"/>
              <a:ea typeface="+mn-ea"/>
              <a:cs typeface="Gisha" pitchFamily="34" charset="-79"/>
            </a:rPr>
            <a:t>Steven Johnson</a:t>
          </a:r>
          <a:endParaRPr lang="en-US" sz="3600" b="1" kern="1200" dirty="0">
            <a:solidFill>
              <a:srgbClr val="FFFFFF"/>
            </a:solidFill>
            <a:latin typeface="Gisha" pitchFamily="34" charset="-79"/>
            <a:ea typeface="+mn-ea"/>
            <a:cs typeface="Gisha" pitchFamily="34" charset="-79"/>
          </a:endParaRPr>
        </a:p>
        <a:p>
          <a:pPr lvl="0" algn="l" defTabSz="1600200" rtl="0">
            <a:lnSpc>
              <a:spcPct val="90000"/>
            </a:lnSpc>
            <a:spcBef>
              <a:spcPct val="0"/>
            </a:spcBef>
            <a:spcAft>
              <a:spcPct val="35000"/>
            </a:spcAft>
          </a:pPr>
          <a:r>
            <a:rPr lang="en-US" sz="2400" b="1" kern="1200" baseline="0" dirty="0" smtClean="0">
              <a:solidFill>
                <a:schemeClr val="bg1"/>
              </a:solidFill>
              <a:latin typeface="Gisha" pitchFamily="34" charset="-79"/>
              <a:ea typeface="+mn-ea"/>
              <a:cs typeface="Gisha" pitchFamily="34" charset="-79"/>
            </a:rPr>
            <a:t>Senior Contracts Administrator</a:t>
          </a:r>
          <a:endParaRPr lang="en-US" sz="2400" b="1" kern="1200" baseline="0" dirty="0">
            <a:solidFill>
              <a:schemeClr val="bg1"/>
            </a:solidFill>
            <a:latin typeface="Gisha" pitchFamily="34" charset="-79"/>
            <a:ea typeface="+mn-ea"/>
            <a:cs typeface="Gisha" pitchFamily="34" charset="-79"/>
          </a:endParaRPr>
        </a:p>
        <a:p>
          <a:pPr lvl="0" algn="l" defTabSz="1600200" rtl="0">
            <a:lnSpc>
              <a:spcPct val="90000"/>
            </a:lnSpc>
            <a:spcBef>
              <a:spcPct val="0"/>
            </a:spcBef>
            <a:spcAft>
              <a:spcPct val="35000"/>
            </a:spcAft>
          </a:pPr>
          <a:endParaRPr lang="en-US" sz="3600" b="1" kern="1200" dirty="0">
            <a:solidFill>
              <a:schemeClr val="bg1"/>
            </a:solidFill>
            <a:latin typeface="Gisha" pitchFamily="34" charset="-79"/>
            <a:ea typeface="+mn-ea"/>
            <a:cs typeface="Gisha" pitchFamily="34" charset="-79"/>
          </a:endParaRPr>
        </a:p>
      </dsp:txBody>
      <dsp:txXfrm>
        <a:off x="50627" y="51411"/>
        <a:ext cx="8954105" cy="935841"/>
      </dsp:txXfrm>
    </dsp:sp>
    <dsp:sp modelId="{0637E8E8-F80B-48DB-861A-40E205EDF81D}">
      <dsp:nvSpPr>
        <dsp:cNvPr id="0" name=""/>
        <dsp:cNvSpPr/>
      </dsp:nvSpPr>
      <dsp:spPr>
        <a:xfrm>
          <a:off x="0" y="1042799"/>
          <a:ext cx="9055359" cy="1037095"/>
        </a:xfrm>
        <a:prstGeom prst="round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endParaRPr lang="en-US" sz="3600" b="1" kern="1200" dirty="0">
            <a:solidFill>
              <a:srgbClr val="FFFFFF"/>
            </a:solidFill>
            <a:latin typeface="Gisha" pitchFamily="34" charset="-79"/>
            <a:ea typeface="+mn-ea"/>
            <a:cs typeface="Gisha" pitchFamily="34" charset="-79"/>
          </a:endParaRPr>
        </a:p>
        <a:p>
          <a:pPr lvl="0" algn="l" defTabSz="1600200" rtl="0">
            <a:lnSpc>
              <a:spcPct val="90000"/>
            </a:lnSpc>
            <a:spcBef>
              <a:spcPct val="0"/>
            </a:spcBef>
            <a:spcAft>
              <a:spcPct val="35000"/>
            </a:spcAft>
          </a:pPr>
          <a:endParaRPr lang="en-US" sz="3600" b="1" kern="1200" dirty="0">
            <a:solidFill>
              <a:srgbClr val="FFFFFF"/>
            </a:solidFill>
            <a:latin typeface="Gisha" pitchFamily="34" charset="-79"/>
            <a:ea typeface="+mn-ea"/>
            <a:cs typeface="Gisha" pitchFamily="34" charset="-79"/>
          </a:endParaRPr>
        </a:p>
        <a:p>
          <a:pPr lvl="0" algn="l" defTabSz="1600200" rtl="0">
            <a:lnSpc>
              <a:spcPct val="90000"/>
            </a:lnSpc>
            <a:spcBef>
              <a:spcPct val="0"/>
            </a:spcBef>
            <a:spcAft>
              <a:spcPct val="35000"/>
            </a:spcAft>
          </a:pPr>
          <a:r>
            <a:rPr lang="en-US" sz="3600" b="1" kern="1200" dirty="0">
              <a:solidFill>
                <a:srgbClr val="FFFFFF"/>
              </a:solidFill>
              <a:latin typeface="Gisha" pitchFamily="34" charset="-79"/>
              <a:ea typeface="+mn-ea"/>
              <a:cs typeface="Gisha" pitchFamily="34" charset="-79"/>
            </a:rPr>
            <a:t>DAVE MYERS</a:t>
          </a:r>
          <a:endParaRPr lang="en-US" sz="3600" b="1" kern="1200" dirty="0">
            <a:solidFill>
              <a:schemeClr val="bg1"/>
            </a:solidFill>
            <a:latin typeface="Gisha" pitchFamily="34" charset="-79"/>
            <a:ea typeface="+mn-ea"/>
            <a:cs typeface="Gisha" pitchFamily="34" charset="-79"/>
          </a:endParaRPr>
        </a:p>
      </dsp:txBody>
      <dsp:txXfrm>
        <a:off x="50627" y="1093426"/>
        <a:ext cx="8954105" cy="935841"/>
      </dsp:txXfrm>
    </dsp:sp>
    <dsp:sp modelId="{A0B1FBB8-75F1-452B-9089-A0180B859691}">
      <dsp:nvSpPr>
        <dsp:cNvPr id="0" name=""/>
        <dsp:cNvSpPr/>
      </dsp:nvSpPr>
      <dsp:spPr>
        <a:xfrm>
          <a:off x="0" y="2085878"/>
          <a:ext cx="9055359" cy="1037095"/>
        </a:xfrm>
        <a:prstGeom prst="round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endParaRPr lang="en-US" sz="3600" b="1" kern="1200" dirty="0">
            <a:solidFill>
              <a:srgbClr val="FFFFFF"/>
            </a:solidFill>
            <a:latin typeface="Gisha" pitchFamily="34" charset="-79"/>
            <a:ea typeface="+mn-ea"/>
            <a:cs typeface="Gisha" pitchFamily="34" charset="-79"/>
          </a:endParaRPr>
        </a:p>
        <a:p>
          <a:pPr lvl="0" algn="l" defTabSz="1600200" rtl="0">
            <a:lnSpc>
              <a:spcPct val="90000"/>
            </a:lnSpc>
            <a:spcBef>
              <a:spcPct val="0"/>
            </a:spcBef>
            <a:spcAft>
              <a:spcPct val="35000"/>
            </a:spcAft>
          </a:pPr>
          <a:r>
            <a:rPr lang="en-US" sz="2400" b="1" kern="1200" baseline="0" dirty="0">
              <a:solidFill>
                <a:schemeClr val="bg1"/>
              </a:solidFill>
              <a:latin typeface="Gisha" pitchFamily="34" charset="-79"/>
              <a:ea typeface="+mn-ea"/>
              <a:cs typeface="Gisha" pitchFamily="34" charset="-79"/>
            </a:rPr>
            <a:t>PROJECT MANAGER</a:t>
          </a:r>
        </a:p>
      </dsp:txBody>
      <dsp:txXfrm>
        <a:off x="50627" y="2136505"/>
        <a:ext cx="8954105" cy="9358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D69148-7AFC-43DC-9542-E61A48E98286}">
      <dsp:nvSpPr>
        <dsp:cNvPr id="0" name=""/>
        <dsp:cNvSpPr/>
      </dsp:nvSpPr>
      <dsp:spPr>
        <a:xfrm>
          <a:off x="0" y="1607330"/>
          <a:ext cx="7721050" cy="478800"/>
        </a:xfrm>
        <a:prstGeom prst="rect">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6596B3F2-8C95-4F21-8EE3-0D9201C2DFA7}">
      <dsp:nvSpPr>
        <dsp:cNvPr id="0" name=""/>
        <dsp:cNvSpPr/>
      </dsp:nvSpPr>
      <dsp:spPr>
        <a:xfrm>
          <a:off x="291360" y="1063249"/>
          <a:ext cx="7098052" cy="951336"/>
        </a:xfrm>
        <a:prstGeom prst="roundRect">
          <a:avLst/>
        </a:prstGeom>
        <a:solidFill>
          <a:srgbClr val="254484"/>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141" tIns="0" rIns="208141" bIns="0" numCol="1" spcCol="1270" anchor="ctr" anchorCtr="0">
          <a:noAutofit/>
        </a:bodyPr>
        <a:lstStyle/>
        <a:p>
          <a:pPr lvl="0" algn="l" defTabSz="800100">
            <a:lnSpc>
              <a:spcPct val="90000"/>
            </a:lnSpc>
            <a:spcBef>
              <a:spcPct val="0"/>
            </a:spcBef>
            <a:spcAft>
              <a:spcPct val="35000"/>
            </a:spcAft>
          </a:pPr>
          <a:r>
            <a:rPr lang="en-US" sz="1800" b="1" kern="1200" dirty="0">
              <a:solidFill>
                <a:srgbClr val="FFFFFF"/>
              </a:solidFill>
              <a:latin typeface="Gisha" pitchFamily="34" charset="-79"/>
              <a:ea typeface="Francois One" charset="0"/>
              <a:cs typeface="Gisha" pitchFamily="34" charset="-79"/>
            </a:rPr>
            <a:t>Organize the Evaluation Criteria in the SOQ in their ascending numerical order.</a:t>
          </a:r>
        </a:p>
      </dsp:txBody>
      <dsp:txXfrm>
        <a:off x="337800" y="1109689"/>
        <a:ext cx="7005172" cy="858456"/>
      </dsp:txXfrm>
    </dsp:sp>
    <dsp:sp modelId="{CBD896FA-79A2-46C0-A06E-240DC5B4A0CC}">
      <dsp:nvSpPr>
        <dsp:cNvPr id="0" name=""/>
        <dsp:cNvSpPr/>
      </dsp:nvSpPr>
      <dsp:spPr>
        <a:xfrm>
          <a:off x="0" y="2770924"/>
          <a:ext cx="7721050" cy="478800"/>
        </a:xfrm>
        <a:prstGeom prst="rect">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E1E4A5A-5586-4C65-9DAC-895DDA4284F4}">
      <dsp:nvSpPr>
        <dsp:cNvPr id="0" name=""/>
        <dsp:cNvSpPr/>
      </dsp:nvSpPr>
      <dsp:spPr>
        <a:xfrm>
          <a:off x="291360" y="2191804"/>
          <a:ext cx="7109175" cy="985948"/>
        </a:xfrm>
        <a:prstGeom prst="roundRect">
          <a:avLst/>
        </a:prstGeom>
        <a:solidFill>
          <a:srgbClr val="254484"/>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141" tIns="0" rIns="208141" bIns="0" numCol="1" spcCol="1270" anchor="ctr" anchorCtr="0">
          <a:noAutofit/>
        </a:bodyPr>
        <a:lstStyle/>
        <a:p>
          <a:pPr lvl="0" algn="l" defTabSz="800100">
            <a:lnSpc>
              <a:spcPct val="90000"/>
            </a:lnSpc>
            <a:spcBef>
              <a:spcPct val="0"/>
            </a:spcBef>
            <a:spcAft>
              <a:spcPct val="35000"/>
            </a:spcAft>
          </a:pPr>
          <a:r>
            <a:rPr lang="en-US" sz="1800" b="1" kern="1200" dirty="0">
              <a:solidFill>
                <a:srgbClr val="FFFFFF"/>
              </a:solidFill>
              <a:latin typeface="Gisha" pitchFamily="34" charset="-79"/>
              <a:ea typeface="Francois One" charset="0"/>
              <a:cs typeface="Gisha" pitchFamily="34" charset="-79"/>
            </a:rPr>
            <a:t>Provide specific requested information listed in the Submittal Requirements for each criteria.</a:t>
          </a:r>
        </a:p>
      </dsp:txBody>
      <dsp:txXfrm>
        <a:off x="339490" y="2239934"/>
        <a:ext cx="7012915" cy="889688"/>
      </dsp:txXfrm>
    </dsp:sp>
    <dsp:sp modelId="{72FF198A-9F38-4936-8F45-0C6BF540C231}">
      <dsp:nvSpPr>
        <dsp:cNvPr id="0" name=""/>
        <dsp:cNvSpPr/>
      </dsp:nvSpPr>
      <dsp:spPr>
        <a:xfrm>
          <a:off x="0" y="512361"/>
          <a:ext cx="7721050" cy="478800"/>
        </a:xfrm>
        <a:prstGeom prst="rect">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BD6E928-903B-4068-BB48-BB70553E7916}">
      <dsp:nvSpPr>
        <dsp:cNvPr id="0" name=""/>
        <dsp:cNvSpPr/>
      </dsp:nvSpPr>
      <dsp:spPr>
        <a:xfrm>
          <a:off x="291360" y="164888"/>
          <a:ext cx="7119087" cy="737731"/>
        </a:xfrm>
        <a:prstGeom prst="roundRect">
          <a:avLst/>
        </a:prstGeom>
        <a:solidFill>
          <a:srgbClr val="254484"/>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141" tIns="0" rIns="208141" bIns="0" numCol="1" spcCol="1270" anchor="ctr" anchorCtr="0">
          <a:noAutofit/>
        </a:bodyPr>
        <a:lstStyle/>
        <a:p>
          <a:pPr lvl="0" algn="l" defTabSz="800100">
            <a:lnSpc>
              <a:spcPct val="90000"/>
            </a:lnSpc>
            <a:spcBef>
              <a:spcPct val="0"/>
            </a:spcBef>
            <a:spcAft>
              <a:spcPct val="35000"/>
            </a:spcAft>
          </a:pPr>
          <a:r>
            <a:rPr lang="en-US" sz="1800" b="1" kern="1200" dirty="0">
              <a:solidFill>
                <a:srgbClr val="FFFFFF"/>
              </a:solidFill>
              <a:latin typeface="Gisha" pitchFamily="34" charset="-79"/>
              <a:ea typeface="Francois One" charset="0"/>
              <a:cs typeface="Gisha" pitchFamily="34" charset="-79"/>
            </a:rPr>
            <a:t>Review Section C:  Instructions to Proposers &amp; Evaluation Criteria</a:t>
          </a:r>
        </a:p>
      </dsp:txBody>
      <dsp:txXfrm>
        <a:off x="327373" y="200901"/>
        <a:ext cx="7047061" cy="6657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173B1-1401-46DF-A94B-68A5EDB23280}">
      <dsp:nvSpPr>
        <dsp:cNvPr id="0" name=""/>
        <dsp:cNvSpPr/>
      </dsp:nvSpPr>
      <dsp:spPr>
        <a:xfrm>
          <a:off x="4947348" y="0"/>
          <a:ext cx="1020135" cy="1119223"/>
        </a:xfrm>
        <a:prstGeom prst="rightArrow">
          <a:avLst>
            <a:gd name="adj1" fmla="val 75000"/>
            <a:gd name="adj2" fmla="val 50000"/>
          </a:avLst>
        </a:prstGeom>
        <a:solidFill>
          <a:srgbClr val="A6CAE1">
            <a:alpha val="90000"/>
          </a:srgbClr>
        </a:solidFill>
        <a:ln w="25400" cap="flat" cmpd="sng" algn="ctr">
          <a:solidFill>
            <a:srgbClr val="BBE0E3">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A750BCFD-E6D0-493E-9A25-AFF1B362B56B}">
      <dsp:nvSpPr>
        <dsp:cNvPr id="0" name=""/>
        <dsp:cNvSpPr/>
      </dsp:nvSpPr>
      <dsp:spPr>
        <a:xfrm>
          <a:off x="1110" y="0"/>
          <a:ext cx="4946237" cy="1119223"/>
        </a:xfrm>
        <a:prstGeom prst="roundRect">
          <a:avLst/>
        </a:prstGeom>
        <a:solidFill>
          <a:srgbClr val="254484"/>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US" sz="1600" b="1" kern="1200" dirty="0">
              <a:solidFill>
                <a:srgbClr val="FFFFFF"/>
              </a:solidFill>
              <a:latin typeface="Gisha" pitchFamily="34" charset="-79"/>
              <a:ea typeface="+mn-ea"/>
              <a:cs typeface="Gisha" pitchFamily="34" charset="-79"/>
            </a:rPr>
            <a:t>Firm Experience and History</a:t>
          </a:r>
        </a:p>
      </dsp:txBody>
      <dsp:txXfrm>
        <a:off x="55746" y="54636"/>
        <a:ext cx="4836965" cy="1009951"/>
      </dsp:txXfrm>
    </dsp:sp>
    <dsp:sp modelId="{9B18FAB2-9EEB-459B-A74C-8FDCE8C24681}">
      <dsp:nvSpPr>
        <dsp:cNvPr id="0" name=""/>
        <dsp:cNvSpPr/>
      </dsp:nvSpPr>
      <dsp:spPr>
        <a:xfrm>
          <a:off x="4947348" y="1231145"/>
          <a:ext cx="1020135" cy="1119223"/>
        </a:xfrm>
        <a:prstGeom prst="rightArrow">
          <a:avLst>
            <a:gd name="adj1" fmla="val 75000"/>
            <a:gd name="adj2" fmla="val 50000"/>
          </a:avLst>
        </a:prstGeom>
        <a:solidFill>
          <a:srgbClr val="A6CAE1">
            <a:alpha val="90000"/>
          </a:srgbClr>
        </a:solidFill>
        <a:ln w="25400" cap="flat" cmpd="sng" algn="ctr">
          <a:solidFill>
            <a:srgbClr val="BBE0E3">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2B2730B6-9CFE-4A20-B1C8-779A1CA077AB}">
      <dsp:nvSpPr>
        <dsp:cNvPr id="0" name=""/>
        <dsp:cNvSpPr/>
      </dsp:nvSpPr>
      <dsp:spPr>
        <a:xfrm>
          <a:off x="1110" y="1231145"/>
          <a:ext cx="4946237" cy="1119223"/>
        </a:xfrm>
        <a:prstGeom prst="roundRect">
          <a:avLst/>
        </a:prstGeom>
        <a:solidFill>
          <a:srgbClr val="254484"/>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US" sz="1600" b="1" kern="1200" dirty="0">
              <a:solidFill>
                <a:srgbClr val="FFFFFF"/>
              </a:solidFill>
              <a:latin typeface="Gisha" pitchFamily="34" charset="-79"/>
              <a:ea typeface="+mn-ea"/>
              <a:cs typeface="Gisha" pitchFamily="34" charset="-79"/>
            </a:rPr>
            <a:t>Knowledge and Experience of Key Individuals</a:t>
          </a:r>
        </a:p>
      </dsp:txBody>
      <dsp:txXfrm>
        <a:off x="55746" y="1285781"/>
        <a:ext cx="4836965" cy="1009951"/>
      </dsp:txXfrm>
    </dsp:sp>
    <dsp:sp modelId="{E8D8BFA0-B749-458A-93CA-9A9CF5F5F43E}">
      <dsp:nvSpPr>
        <dsp:cNvPr id="0" name=""/>
        <dsp:cNvSpPr/>
      </dsp:nvSpPr>
      <dsp:spPr>
        <a:xfrm>
          <a:off x="4947348" y="2462290"/>
          <a:ext cx="1020135" cy="1119223"/>
        </a:xfrm>
        <a:prstGeom prst="rightArrow">
          <a:avLst>
            <a:gd name="adj1" fmla="val 75000"/>
            <a:gd name="adj2" fmla="val 50000"/>
          </a:avLst>
        </a:prstGeom>
        <a:solidFill>
          <a:srgbClr val="A6CAE1">
            <a:alpha val="90000"/>
          </a:srgbClr>
        </a:solidFill>
        <a:ln w="25400" cap="flat" cmpd="sng" algn="ctr">
          <a:solidFill>
            <a:srgbClr val="BBE0E3">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C91F92F8-5E3D-4954-9747-EACC3D7E0345}">
      <dsp:nvSpPr>
        <dsp:cNvPr id="0" name=""/>
        <dsp:cNvSpPr/>
      </dsp:nvSpPr>
      <dsp:spPr>
        <a:xfrm>
          <a:off x="1110" y="2462290"/>
          <a:ext cx="4946237" cy="1119223"/>
        </a:xfrm>
        <a:prstGeom prst="roundRect">
          <a:avLst/>
        </a:prstGeom>
        <a:solidFill>
          <a:srgbClr val="254484"/>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US" sz="1600" b="1" kern="1200" dirty="0">
              <a:solidFill>
                <a:srgbClr val="FFFFFF"/>
              </a:solidFill>
              <a:latin typeface="Gisha" pitchFamily="34" charset="-79"/>
              <a:ea typeface="+mn-ea"/>
              <a:cs typeface="Gisha" pitchFamily="34" charset="-79"/>
            </a:rPr>
            <a:t>Capacity and Project Organization</a:t>
          </a:r>
        </a:p>
      </dsp:txBody>
      <dsp:txXfrm>
        <a:off x="55746" y="2516926"/>
        <a:ext cx="4836965" cy="10099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7B318-A885-4C00-A7EB-61F33849AD68}">
      <dsp:nvSpPr>
        <dsp:cNvPr id="0" name=""/>
        <dsp:cNvSpPr/>
      </dsp:nvSpPr>
      <dsp:spPr>
        <a:xfrm>
          <a:off x="0" y="312526"/>
          <a:ext cx="6705600" cy="378000"/>
        </a:xfrm>
        <a:prstGeom prst="rect">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C192FFD0-F24C-4A2B-BB0E-EEE215868A6E}">
      <dsp:nvSpPr>
        <dsp:cNvPr id="0" name=""/>
        <dsp:cNvSpPr/>
      </dsp:nvSpPr>
      <dsp:spPr>
        <a:xfrm>
          <a:off x="308303" y="394468"/>
          <a:ext cx="5844212" cy="373001"/>
        </a:xfrm>
        <a:prstGeom prst="roundRect">
          <a:avLst/>
        </a:prstGeom>
        <a:solidFill>
          <a:srgbClr val="274583"/>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419" tIns="0" rIns="177419" bIns="0" numCol="1" spcCol="1270" anchor="ctr" anchorCtr="0">
          <a:noAutofit/>
        </a:bodyPr>
        <a:lstStyle/>
        <a:p>
          <a:pPr lvl="0" algn="l" defTabSz="711200" rtl="0">
            <a:lnSpc>
              <a:spcPct val="90000"/>
            </a:lnSpc>
            <a:spcBef>
              <a:spcPct val="0"/>
            </a:spcBef>
            <a:spcAft>
              <a:spcPct val="35000"/>
            </a:spcAft>
          </a:pPr>
          <a:r>
            <a:rPr lang="en-US" sz="1600" b="1" kern="1200" baseline="0" dirty="0">
              <a:solidFill>
                <a:srgbClr val="FFFFFF"/>
              </a:solidFill>
              <a:latin typeface="Gisha" pitchFamily="34" charset="-79"/>
              <a:ea typeface="Francois One" pitchFamily="2" charset="0"/>
              <a:cs typeface="Gisha" pitchFamily="34" charset="-79"/>
            </a:rPr>
            <a:t>A. Contracting Description</a:t>
          </a:r>
        </a:p>
      </dsp:txBody>
      <dsp:txXfrm>
        <a:off x="326511" y="412676"/>
        <a:ext cx="5807796" cy="336585"/>
      </dsp:txXfrm>
    </dsp:sp>
    <dsp:sp modelId="{C8246A43-67D8-41A1-A8CE-D483E486723E}">
      <dsp:nvSpPr>
        <dsp:cNvPr id="0" name=""/>
        <dsp:cNvSpPr/>
      </dsp:nvSpPr>
      <dsp:spPr>
        <a:xfrm>
          <a:off x="0" y="814772"/>
          <a:ext cx="6705600" cy="378000"/>
        </a:xfrm>
        <a:prstGeom prst="rect">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8DFFA87B-A341-45D0-BDA2-48E07C03CD05}">
      <dsp:nvSpPr>
        <dsp:cNvPr id="0" name=""/>
        <dsp:cNvSpPr/>
      </dsp:nvSpPr>
      <dsp:spPr>
        <a:xfrm>
          <a:off x="304799" y="3733798"/>
          <a:ext cx="5847591" cy="392613"/>
        </a:xfrm>
        <a:prstGeom prst="roundRect">
          <a:avLst/>
        </a:prstGeom>
        <a:solidFill>
          <a:srgbClr val="274583"/>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419" tIns="0" rIns="177419" bIns="0" numCol="1" spcCol="1270" anchor="ctr" anchorCtr="0">
          <a:noAutofit/>
        </a:bodyPr>
        <a:lstStyle/>
        <a:p>
          <a:pPr lvl="0" algn="l" defTabSz="711200" rtl="0">
            <a:lnSpc>
              <a:spcPct val="90000"/>
            </a:lnSpc>
            <a:spcBef>
              <a:spcPct val="0"/>
            </a:spcBef>
            <a:spcAft>
              <a:spcPct val="35000"/>
            </a:spcAft>
          </a:pPr>
          <a:r>
            <a:rPr lang="en-US" sz="1600" b="1" kern="1200" baseline="0" dirty="0">
              <a:solidFill>
                <a:srgbClr val="FFFFFF"/>
              </a:solidFill>
              <a:latin typeface="Gisha" pitchFamily="34" charset="-79"/>
              <a:ea typeface="Francois One" pitchFamily="2" charset="0"/>
              <a:cs typeface="Gisha" pitchFamily="34" charset="-79"/>
            </a:rPr>
            <a:t>B. Scope of Work</a:t>
          </a:r>
        </a:p>
      </dsp:txBody>
      <dsp:txXfrm>
        <a:off x="323965" y="3752964"/>
        <a:ext cx="5809259" cy="354281"/>
      </dsp:txXfrm>
    </dsp:sp>
    <dsp:sp modelId="{60D0F804-A9D3-4F2B-9CA8-2FB62D891B99}">
      <dsp:nvSpPr>
        <dsp:cNvPr id="0" name=""/>
        <dsp:cNvSpPr/>
      </dsp:nvSpPr>
      <dsp:spPr>
        <a:xfrm>
          <a:off x="0" y="1532353"/>
          <a:ext cx="6705600" cy="378000"/>
        </a:xfrm>
        <a:prstGeom prst="rect">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C028CB2A-B358-4E78-9E37-CFB935E4178D}">
      <dsp:nvSpPr>
        <dsp:cNvPr id="0" name=""/>
        <dsp:cNvSpPr/>
      </dsp:nvSpPr>
      <dsp:spPr>
        <a:xfrm>
          <a:off x="304799" y="4343399"/>
          <a:ext cx="5847544" cy="474531"/>
        </a:xfrm>
        <a:prstGeom prst="roundRect">
          <a:avLst/>
        </a:prstGeom>
        <a:solidFill>
          <a:srgbClr val="274583"/>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419" tIns="0" rIns="177419" bIns="0" numCol="1" spcCol="1270" anchor="ctr" anchorCtr="0">
          <a:noAutofit/>
        </a:bodyPr>
        <a:lstStyle/>
        <a:p>
          <a:pPr lvl="0" algn="l" defTabSz="711200" rtl="0">
            <a:lnSpc>
              <a:spcPct val="90000"/>
            </a:lnSpc>
            <a:spcBef>
              <a:spcPct val="0"/>
            </a:spcBef>
            <a:spcAft>
              <a:spcPct val="35000"/>
            </a:spcAft>
          </a:pPr>
          <a:r>
            <a:rPr lang="en-US" sz="1600" b="1" kern="1200" baseline="0" dirty="0">
              <a:solidFill>
                <a:srgbClr val="FFFFFF"/>
              </a:solidFill>
              <a:latin typeface="Gisha" pitchFamily="34" charset="-79"/>
              <a:ea typeface="Francois One" pitchFamily="2" charset="0"/>
              <a:cs typeface="Gisha" pitchFamily="34" charset="-79"/>
            </a:rPr>
            <a:t>C. Instructions to Proposers &amp; Evaluation Criteria                  </a:t>
          </a:r>
        </a:p>
      </dsp:txBody>
      <dsp:txXfrm>
        <a:off x="327964" y="4366564"/>
        <a:ext cx="5801214" cy="428201"/>
      </dsp:txXfrm>
    </dsp:sp>
    <dsp:sp modelId="{A0BC0D40-672E-4CC3-93F5-AEFC8E1A2E13}">
      <dsp:nvSpPr>
        <dsp:cNvPr id="0" name=""/>
        <dsp:cNvSpPr/>
      </dsp:nvSpPr>
      <dsp:spPr>
        <a:xfrm>
          <a:off x="0" y="2209801"/>
          <a:ext cx="6705600" cy="378000"/>
        </a:xfrm>
        <a:prstGeom prst="rect">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C90E1598-85D4-426B-9FE1-909388BFE9A3}">
      <dsp:nvSpPr>
        <dsp:cNvPr id="0" name=""/>
        <dsp:cNvSpPr/>
      </dsp:nvSpPr>
      <dsp:spPr>
        <a:xfrm>
          <a:off x="1219213" y="838201"/>
          <a:ext cx="4826124" cy="2777538"/>
        </a:xfrm>
        <a:prstGeom prst="roundRect">
          <a:avLst/>
        </a:prstGeom>
        <a:solidFill>
          <a:srgbClr val="274583"/>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419" tIns="0" rIns="177419" bIns="0" numCol="1" spcCol="1270" anchor="ctr" anchorCtr="0">
          <a:noAutofit/>
        </a:bodyPr>
        <a:lstStyle/>
        <a:p>
          <a:pPr lvl="0" algn="l" defTabSz="711200" rtl="0">
            <a:lnSpc>
              <a:spcPct val="90000"/>
            </a:lnSpc>
            <a:spcBef>
              <a:spcPct val="0"/>
            </a:spcBef>
            <a:spcAft>
              <a:spcPct val="35000"/>
            </a:spcAft>
          </a:pPr>
          <a:r>
            <a:rPr lang="en-US" sz="1600" b="1" kern="1200" baseline="0" dirty="0">
              <a:solidFill>
                <a:srgbClr val="FFFFFF"/>
              </a:solidFill>
              <a:latin typeface="Gisha" pitchFamily="34" charset="-79"/>
              <a:ea typeface="Francois One" pitchFamily="2" charset="0"/>
              <a:cs typeface="Gisha" pitchFamily="34" charset="-79"/>
            </a:rPr>
            <a:t>Attachments:</a:t>
          </a:r>
        </a:p>
        <a:p>
          <a:pPr lvl="0" algn="l" defTabSz="711200" rtl="0">
            <a:lnSpc>
              <a:spcPct val="90000"/>
            </a:lnSpc>
            <a:spcBef>
              <a:spcPct val="0"/>
            </a:spcBef>
            <a:spcAft>
              <a:spcPct val="35000"/>
            </a:spcAft>
          </a:pPr>
          <a:r>
            <a:rPr lang="en-US" sz="1600" b="1" kern="1200" baseline="0" dirty="0">
              <a:solidFill>
                <a:srgbClr val="FFFFFF"/>
              </a:solidFill>
              <a:latin typeface="Gisha" pitchFamily="34" charset="-79"/>
              <a:ea typeface="Francois One" pitchFamily="2" charset="0"/>
              <a:cs typeface="Gisha" pitchFamily="34" charset="-79"/>
            </a:rPr>
            <a:t>A – Submittal Form 1</a:t>
          </a:r>
        </a:p>
        <a:p>
          <a:pPr lvl="0" algn="l" defTabSz="711200" rtl="0">
            <a:lnSpc>
              <a:spcPct val="90000"/>
            </a:lnSpc>
            <a:spcBef>
              <a:spcPct val="0"/>
            </a:spcBef>
            <a:spcAft>
              <a:spcPct val="35000"/>
            </a:spcAft>
          </a:pPr>
          <a:r>
            <a:rPr lang="en-US" sz="1600" b="1" kern="1200" baseline="0" dirty="0">
              <a:solidFill>
                <a:srgbClr val="FFFFFF"/>
              </a:solidFill>
              <a:latin typeface="Gisha" pitchFamily="34" charset="-79"/>
              <a:ea typeface="Francois One" pitchFamily="2" charset="0"/>
              <a:cs typeface="Gisha" pitchFamily="34" charset="-79"/>
            </a:rPr>
            <a:t>B – Professional Service Agreement</a:t>
          </a:r>
        </a:p>
        <a:p>
          <a:pPr lvl="0" algn="l" defTabSz="711200" rtl="0">
            <a:lnSpc>
              <a:spcPct val="90000"/>
            </a:lnSpc>
            <a:spcBef>
              <a:spcPct val="0"/>
            </a:spcBef>
            <a:spcAft>
              <a:spcPct val="35000"/>
            </a:spcAft>
          </a:pPr>
          <a:r>
            <a:rPr lang="en-US" sz="1600" b="1" kern="1200" baseline="0" dirty="0">
              <a:solidFill>
                <a:srgbClr val="FFFFFF"/>
              </a:solidFill>
              <a:latin typeface="Gisha" pitchFamily="34" charset="-79"/>
              <a:ea typeface="Francois One" pitchFamily="2" charset="0"/>
              <a:cs typeface="Gisha" pitchFamily="34" charset="-79"/>
            </a:rPr>
            <a:t>C – Sample Rate Sheet</a:t>
          </a:r>
        </a:p>
        <a:p>
          <a:pPr lvl="0" algn="l" defTabSz="711200" rtl="0">
            <a:lnSpc>
              <a:spcPct val="90000"/>
            </a:lnSpc>
            <a:spcBef>
              <a:spcPct val="0"/>
            </a:spcBef>
            <a:spcAft>
              <a:spcPct val="35000"/>
            </a:spcAft>
          </a:pPr>
          <a:r>
            <a:rPr lang="en-US" sz="1600" b="1" kern="1200" baseline="0" dirty="0">
              <a:solidFill>
                <a:srgbClr val="FFFFFF"/>
              </a:solidFill>
              <a:latin typeface="Gisha" pitchFamily="34" charset="-79"/>
              <a:ea typeface="Francois One" pitchFamily="2" charset="0"/>
              <a:cs typeface="Gisha" pitchFamily="34" charset="-79"/>
            </a:rPr>
            <a:t>D – Scope of Work</a:t>
          </a:r>
        </a:p>
        <a:p>
          <a:pPr lvl="0" algn="l" defTabSz="711200" rtl="0">
            <a:lnSpc>
              <a:spcPct val="90000"/>
            </a:lnSpc>
            <a:spcBef>
              <a:spcPct val="0"/>
            </a:spcBef>
            <a:spcAft>
              <a:spcPct val="35000"/>
            </a:spcAft>
          </a:pPr>
          <a:r>
            <a:rPr lang="en-US" sz="1600" b="1" kern="1200" baseline="0" dirty="0">
              <a:solidFill>
                <a:srgbClr val="FFFFFF"/>
              </a:solidFill>
              <a:latin typeface="Gisha" pitchFamily="34" charset="-79"/>
              <a:ea typeface="Francois One" pitchFamily="2" charset="0"/>
              <a:cs typeface="Gisha" pitchFamily="34" charset="-79"/>
            </a:rPr>
            <a:t>E – Building 2202 Basis of Design</a:t>
          </a:r>
        </a:p>
        <a:p>
          <a:pPr lvl="0" algn="l" defTabSz="711200" rtl="0">
            <a:lnSpc>
              <a:spcPct val="90000"/>
            </a:lnSpc>
            <a:spcBef>
              <a:spcPct val="0"/>
            </a:spcBef>
            <a:spcAft>
              <a:spcPct val="35000"/>
            </a:spcAft>
          </a:pPr>
          <a:r>
            <a:rPr lang="en-US" sz="1600" b="1" kern="1200" baseline="0" dirty="0">
              <a:solidFill>
                <a:srgbClr val="FFFFFF"/>
              </a:solidFill>
              <a:latin typeface="Gisha" pitchFamily="34" charset="-79"/>
              <a:ea typeface="Francois One" pitchFamily="2" charset="0"/>
              <a:cs typeface="Gisha" pitchFamily="34" charset="-79"/>
            </a:rPr>
            <a:t>F – Building 2202 Drawings</a:t>
          </a:r>
        </a:p>
        <a:p>
          <a:pPr lvl="0" algn="l" defTabSz="711200" rtl="0">
            <a:lnSpc>
              <a:spcPct val="90000"/>
            </a:lnSpc>
            <a:spcBef>
              <a:spcPct val="0"/>
            </a:spcBef>
            <a:spcAft>
              <a:spcPct val="35000"/>
            </a:spcAft>
          </a:pPr>
          <a:r>
            <a:rPr lang="en-US" sz="1600" b="1" kern="1200" baseline="0" dirty="0">
              <a:solidFill>
                <a:srgbClr val="FFFFFF"/>
              </a:solidFill>
              <a:latin typeface="Gisha" pitchFamily="34" charset="-79"/>
              <a:ea typeface="Francois One" pitchFamily="2" charset="0"/>
              <a:cs typeface="Gisha" pitchFamily="34" charset="-79"/>
            </a:rPr>
            <a:t>G – Building T7 Basis of Design</a:t>
          </a:r>
        </a:p>
        <a:p>
          <a:pPr lvl="0" algn="l" defTabSz="711200" rtl="0">
            <a:lnSpc>
              <a:spcPct val="90000"/>
            </a:lnSpc>
            <a:spcBef>
              <a:spcPct val="0"/>
            </a:spcBef>
            <a:spcAft>
              <a:spcPct val="35000"/>
            </a:spcAft>
          </a:pPr>
          <a:r>
            <a:rPr lang="en-US" sz="1600" b="1" kern="1200" baseline="0" dirty="0">
              <a:solidFill>
                <a:srgbClr val="FFFFFF"/>
              </a:solidFill>
              <a:latin typeface="Gisha" pitchFamily="34" charset="-79"/>
              <a:ea typeface="Francois One" pitchFamily="2" charset="0"/>
              <a:cs typeface="Gisha" pitchFamily="34" charset="-79"/>
            </a:rPr>
            <a:t>H – Building T7 Drawings</a:t>
          </a:r>
        </a:p>
      </dsp:txBody>
      <dsp:txXfrm>
        <a:off x="1354801" y="973789"/>
        <a:ext cx="4554948" cy="25063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BF6976-EDD9-4DF5-A7EE-7AF0AC11BE2B}">
      <dsp:nvSpPr>
        <dsp:cNvPr id="0" name=""/>
        <dsp:cNvSpPr/>
      </dsp:nvSpPr>
      <dsp:spPr>
        <a:xfrm rot="5400000">
          <a:off x="-147016" y="151435"/>
          <a:ext cx="980109" cy="686076"/>
        </a:xfrm>
        <a:prstGeom prst="chevron">
          <a:avLst/>
        </a:prstGeom>
        <a:solidFill>
          <a:srgbClr val="254484"/>
        </a:solidFill>
        <a:ln w="25400" cap="flat" cmpd="sng" algn="ctr">
          <a:solidFill>
            <a:srgbClr val="2B376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228600" rIns="10160" bIns="10160" numCol="1" spcCol="1270" anchor="ctr" anchorCtr="0">
          <a:noAutofit/>
        </a:bodyPr>
        <a:lstStyle/>
        <a:p>
          <a:pPr lvl="0" algn="ctr" defTabSz="711200" rtl="0">
            <a:lnSpc>
              <a:spcPct val="90000"/>
            </a:lnSpc>
            <a:spcBef>
              <a:spcPct val="0"/>
            </a:spcBef>
            <a:spcAft>
              <a:spcPct val="35000"/>
            </a:spcAft>
          </a:pPr>
          <a:r>
            <a:rPr lang="en-US" sz="1600" b="1" kern="1200" dirty="0">
              <a:solidFill>
                <a:srgbClr val="FFFFFF"/>
              </a:solidFill>
              <a:latin typeface="Gisha" pitchFamily="34" charset="-79"/>
              <a:ea typeface="+mn-ea"/>
              <a:cs typeface="Gisha" pitchFamily="34" charset="-79"/>
            </a:rPr>
            <a:t>1</a:t>
          </a:r>
        </a:p>
      </dsp:txBody>
      <dsp:txXfrm rot="-5400000">
        <a:off x="1" y="347456"/>
        <a:ext cx="686076" cy="294033"/>
      </dsp:txXfrm>
    </dsp:sp>
    <dsp:sp modelId="{528C11F4-CF7D-42FF-A775-D450880C78E0}">
      <dsp:nvSpPr>
        <dsp:cNvPr id="0" name=""/>
        <dsp:cNvSpPr/>
      </dsp:nvSpPr>
      <dsp:spPr>
        <a:xfrm rot="5400000">
          <a:off x="3453335" y="-2762839"/>
          <a:ext cx="637406" cy="6171923"/>
        </a:xfrm>
        <a:prstGeom prst="round2SameRect">
          <a:avLst/>
        </a:prstGeom>
        <a:solidFill>
          <a:srgbClr val="FFFFFF">
            <a:alpha val="90000"/>
            <a:hueOff val="0"/>
            <a:satOff val="0"/>
            <a:lumOff val="0"/>
            <a:alphaOff val="0"/>
          </a:srgbClr>
        </a:solidFill>
        <a:ln w="25400" cap="flat" cmpd="sng" algn="ctr">
          <a:solidFill>
            <a:srgbClr val="2B376E"/>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Font typeface="+mj-lt"/>
            <a:buChar char="••"/>
          </a:pPr>
          <a:r>
            <a:rPr lang="en-US" sz="1600" b="1" kern="1200" dirty="0">
              <a:solidFill>
                <a:srgbClr val="000000">
                  <a:hueOff val="0"/>
                  <a:satOff val="0"/>
                  <a:lumOff val="0"/>
                  <a:alphaOff val="0"/>
                </a:srgbClr>
              </a:solidFill>
              <a:latin typeface="Gisha" pitchFamily="34" charset="-79"/>
              <a:ea typeface="+mn-ea"/>
              <a:cs typeface="Gisha" pitchFamily="34" charset="-79"/>
            </a:rPr>
            <a:t>Port of Tacoma Review &amp; Scoring</a:t>
          </a:r>
        </a:p>
      </dsp:txBody>
      <dsp:txXfrm rot="-5400000">
        <a:off x="686077" y="35535"/>
        <a:ext cx="6140807" cy="575174"/>
      </dsp:txXfrm>
    </dsp:sp>
    <dsp:sp modelId="{A02719FB-3C86-4C8D-8B97-5DE05CB04EEC}">
      <dsp:nvSpPr>
        <dsp:cNvPr id="0" name=""/>
        <dsp:cNvSpPr/>
      </dsp:nvSpPr>
      <dsp:spPr>
        <a:xfrm rot="5400000">
          <a:off x="-147016" y="980509"/>
          <a:ext cx="980109" cy="686076"/>
        </a:xfrm>
        <a:prstGeom prst="chevron">
          <a:avLst/>
        </a:prstGeom>
        <a:solidFill>
          <a:srgbClr val="254484"/>
        </a:solidFill>
        <a:ln w="25400" cap="flat" cmpd="sng" algn="ctr">
          <a:solidFill>
            <a:srgbClr val="2B376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228600" rIns="10160" bIns="10160" numCol="1" spcCol="1270" anchor="ctr" anchorCtr="0">
          <a:noAutofit/>
        </a:bodyPr>
        <a:lstStyle/>
        <a:p>
          <a:pPr lvl="0" algn="ctr" defTabSz="711200" rtl="0">
            <a:lnSpc>
              <a:spcPct val="90000"/>
            </a:lnSpc>
            <a:spcBef>
              <a:spcPct val="0"/>
            </a:spcBef>
            <a:spcAft>
              <a:spcPct val="35000"/>
            </a:spcAft>
          </a:pPr>
          <a:r>
            <a:rPr lang="en-US" sz="1600" b="1" kern="1200" dirty="0">
              <a:solidFill>
                <a:srgbClr val="FFFFFF"/>
              </a:solidFill>
              <a:latin typeface="Gisha" pitchFamily="34" charset="-79"/>
              <a:ea typeface="+mn-ea"/>
              <a:cs typeface="Gisha" pitchFamily="34" charset="-79"/>
            </a:rPr>
            <a:t>2</a:t>
          </a:r>
        </a:p>
      </dsp:txBody>
      <dsp:txXfrm rot="-5400000">
        <a:off x="1" y="1176530"/>
        <a:ext cx="686076" cy="294033"/>
      </dsp:txXfrm>
    </dsp:sp>
    <dsp:sp modelId="{56E2EF7A-EDAF-4993-B373-8A38CD596458}">
      <dsp:nvSpPr>
        <dsp:cNvPr id="0" name=""/>
        <dsp:cNvSpPr/>
      </dsp:nvSpPr>
      <dsp:spPr>
        <a:xfrm rot="5400000">
          <a:off x="3453502" y="-1933932"/>
          <a:ext cx="637071" cy="6171923"/>
        </a:xfrm>
        <a:prstGeom prst="round2SameRect">
          <a:avLst/>
        </a:prstGeom>
        <a:solidFill>
          <a:srgbClr val="FFFFFF">
            <a:alpha val="90000"/>
            <a:hueOff val="0"/>
            <a:satOff val="0"/>
            <a:lumOff val="0"/>
            <a:alphaOff val="0"/>
          </a:srgbClr>
        </a:solidFill>
        <a:ln w="25400" cap="flat" cmpd="sng" algn="ctr">
          <a:solidFill>
            <a:srgbClr val="2B376E"/>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US" sz="1600" b="1" kern="1200" dirty="0">
              <a:solidFill>
                <a:srgbClr val="000000">
                  <a:hueOff val="0"/>
                  <a:satOff val="0"/>
                  <a:lumOff val="0"/>
                  <a:alphaOff val="0"/>
                </a:srgbClr>
              </a:solidFill>
              <a:latin typeface="Gisha" pitchFamily="34" charset="-79"/>
              <a:ea typeface="+mn-ea"/>
              <a:cs typeface="Gisha" pitchFamily="34" charset="-79"/>
            </a:rPr>
            <a:t>Optional: Interviews (Short Listed Firms) &amp; Scoring</a:t>
          </a:r>
        </a:p>
      </dsp:txBody>
      <dsp:txXfrm rot="-5400000">
        <a:off x="686077" y="864592"/>
        <a:ext cx="6140824" cy="574873"/>
      </dsp:txXfrm>
    </dsp:sp>
    <dsp:sp modelId="{F689C99E-48F9-433F-B171-5FDCA930C18D}">
      <dsp:nvSpPr>
        <dsp:cNvPr id="0" name=""/>
        <dsp:cNvSpPr/>
      </dsp:nvSpPr>
      <dsp:spPr>
        <a:xfrm rot="5400000">
          <a:off x="-147016" y="1809583"/>
          <a:ext cx="980109" cy="686076"/>
        </a:xfrm>
        <a:prstGeom prst="chevron">
          <a:avLst/>
        </a:prstGeom>
        <a:solidFill>
          <a:srgbClr val="254484"/>
        </a:solidFill>
        <a:ln w="25400" cap="flat" cmpd="sng" algn="ctr">
          <a:solidFill>
            <a:srgbClr val="2B376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228600" rIns="10160" bIns="10160" numCol="1" spcCol="1270" anchor="ctr" anchorCtr="0">
          <a:noAutofit/>
        </a:bodyPr>
        <a:lstStyle/>
        <a:p>
          <a:pPr lvl="0" algn="ctr" defTabSz="711200" rtl="0">
            <a:lnSpc>
              <a:spcPct val="90000"/>
            </a:lnSpc>
            <a:spcBef>
              <a:spcPct val="0"/>
            </a:spcBef>
            <a:spcAft>
              <a:spcPct val="35000"/>
            </a:spcAft>
          </a:pPr>
          <a:r>
            <a:rPr lang="en-US" sz="1600" b="1" kern="1200" dirty="0">
              <a:solidFill>
                <a:srgbClr val="FFFFFF"/>
              </a:solidFill>
              <a:latin typeface="Gisha" pitchFamily="34" charset="-79"/>
              <a:ea typeface="+mn-ea"/>
              <a:cs typeface="Gisha" pitchFamily="34" charset="-79"/>
            </a:rPr>
            <a:t>3</a:t>
          </a:r>
        </a:p>
      </dsp:txBody>
      <dsp:txXfrm rot="-5400000">
        <a:off x="1" y="2005604"/>
        <a:ext cx="686076" cy="294033"/>
      </dsp:txXfrm>
    </dsp:sp>
    <dsp:sp modelId="{6A871F5E-D25E-4A04-A145-31BCAE3C22D7}">
      <dsp:nvSpPr>
        <dsp:cNvPr id="0" name=""/>
        <dsp:cNvSpPr/>
      </dsp:nvSpPr>
      <dsp:spPr>
        <a:xfrm rot="5400000">
          <a:off x="3446281" y="-1078834"/>
          <a:ext cx="637071" cy="6171923"/>
        </a:xfrm>
        <a:prstGeom prst="round2SameRect">
          <a:avLst/>
        </a:prstGeom>
        <a:solidFill>
          <a:srgbClr val="FFFFFF">
            <a:alpha val="90000"/>
            <a:hueOff val="0"/>
            <a:satOff val="0"/>
            <a:lumOff val="0"/>
            <a:alphaOff val="0"/>
          </a:srgbClr>
        </a:solidFill>
        <a:ln w="25400" cap="flat" cmpd="sng" algn="ctr">
          <a:solidFill>
            <a:srgbClr val="2B376E"/>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US" sz="1600" b="1" kern="1200" dirty="0">
              <a:solidFill>
                <a:srgbClr val="000000">
                  <a:hueOff val="0"/>
                  <a:satOff val="0"/>
                  <a:lumOff val="0"/>
                  <a:alphaOff val="0"/>
                </a:srgbClr>
              </a:solidFill>
              <a:latin typeface="Gisha" pitchFamily="34" charset="-79"/>
              <a:ea typeface="+mn-ea"/>
              <a:cs typeface="Gisha" pitchFamily="34" charset="-79"/>
            </a:rPr>
            <a:t>Identify Highest Ranked Firm</a:t>
          </a:r>
        </a:p>
      </dsp:txBody>
      <dsp:txXfrm rot="-5400000">
        <a:off x="678856" y="1719690"/>
        <a:ext cx="6140824" cy="574873"/>
      </dsp:txXfrm>
    </dsp:sp>
    <dsp:sp modelId="{77C80346-199F-444B-AF1B-A274B110AA90}">
      <dsp:nvSpPr>
        <dsp:cNvPr id="0" name=""/>
        <dsp:cNvSpPr/>
      </dsp:nvSpPr>
      <dsp:spPr>
        <a:xfrm rot="5400000">
          <a:off x="-147016" y="2638657"/>
          <a:ext cx="980109" cy="686076"/>
        </a:xfrm>
        <a:prstGeom prst="chevron">
          <a:avLst/>
        </a:prstGeom>
        <a:solidFill>
          <a:srgbClr val="254484"/>
        </a:solidFill>
        <a:ln w="25400" cap="flat" cmpd="sng" algn="ctr">
          <a:solidFill>
            <a:srgbClr val="2B376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228600" rIns="10160" bIns="10160" numCol="1" spcCol="1270" anchor="ctr" anchorCtr="0">
          <a:noAutofit/>
        </a:bodyPr>
        <a:lstStyle/>
        <a:p>
          <a:pPr lvl="0" algn="ctr" defTabSz="711200" rtl="0">
            <a:lnSpc>
              <a:spcPct val="90000"/>
            </a:lnSpc>
            <a:spcBef>
              <a:spcPct val="0"/>
            </a:spcBef>
            <a:spcAft>
              <a:spcPct val="35000"/>
            </a:spcAft>
          </a:pPr>
          <a:r>
            <a:rPr lang="en-US" sz="1600" b="1" kern="1200" dirty="0">
              <a:solidFill>
                <a:srgbClr val="FFFFFF"/>
              </a:solidFill>
              <a:latin typeface="Gisha" pitchFamily="34" charset="-79"/>
              <a:ea typeface="+mn-ea"/>
              <a:cs typeface="Gisha" pitchFamily="34" charset="-79"/>
            </a:rPr>
            <a:t>4</a:t>
          </a:r>
        </a:p>
      </dsp:txBody>
      <dsp:txXfrm rot="-5400000">
        <a:off x="1" y="2834678"/>
        <a:ext cx="686076" cy="294033"/>
      </dsp:txXfrm>
    </dsp:sp>
    <dsp:sp modelId="{0317FE8B-DB53-4E22-9F05-AB950B8BF7E1}">
      <dsp:nvSpPr>
        <dsp:cNvPr id="0" name=""/>
        <dsp:cNvSpPr/>
      </dsp:nvSpPr>
      <dsp:spPr>
        <a:xfrm rot="5400000">
          <a:off x="3446281" y="-291335"/>
          <a:ext cx="637071" cy="6171923"/>
        </a:xfrm>
        <a:prstGeom prst="round2SameRect">
          <a:avLst/>
        </a:prstGeom>
        <a:solidFill>
          <a:srgbClr val="FFFFFF">
            <a:alpha val="90000"/>
            <a:hueOff val="0"/>
            <a:satOff val="0"/>
            <a:lumOff val="0"/>
            <a:alphaOff val="0"/>
          </a:srgbClr>
        </a:solidFill>
        <a:ln w="25400" cap="flat" cmpd="sng" algn="ctr">
          <a:solidFill>
            <a:srgbClr val="2B376E"/>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US" sz="1600" b="1" kern="1200" dirty="0">
              <a:solidFill>
                <a:srgbClr val="000000">
                  <a:hueOff val="0"/>
                  <a:satOff val="0"/>
                  <a:lumOff val="0"/>
                  <a:alphaOff val="0"/>
                </a:srgbClr>
              </a:solidFill>
              <a:latin typeface="Gisha" pitchFamily="34" charset="-79"/>
              <a:ea typeface="+mn-ea"/>
              <a:cs typeface="Gisha" pitchFamily="34" charset="-79"/>
            </a:rPr>
            <a:t>Award Recommendation</a:t>
          </a:r>
        </a:p>
      </dsp:txBody>
      <dsp:txXfrm rot="-5400000">
        <a:off x="678856" y="2507189"/>
        <a:ext cx="6140824" cy="57487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solidFill>
                  <a:schemeClr val="tx1"/>
                </a:solidFill>
                <a:latin typeface="Arial" charset="0"/>
                <a:ea typeface="ＭＳ Ｐゴシック" charset="-128"/>
                <a:cs typeface="ＭＳ Ｐゴシック" charset="-128"/>
              </a:defRPr>
            </a:lvl1pPr>
          </a:lstStyle>
          <a:p>
            <a:pPr>
              <a:defRPr/>
            </a:pPr>
            <a:endParaRPr lang="en-US"/>
          </a:p>
        </p:txBody>
      </p:sp>
      <p:sp>
        <p:nvSpPr>
          <p:cNvPr id="61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latin typeface="Arial" charset="0"/>
                <a:ea typeface="ＭＳ Ｐゴシック" charset="-128"/>
                <a:cs typeface="ＭＳ Ｐゴシック" charset="-128"/>
              </a:defRPr>
            </a:lvl1pPr>
          </a:lstStyle>
          <a:p>
            <a:pPr>
              <a:defRPr/>
            </a:pPr>
            <a:endParaRPr lang="en-US"/>
          </a:p>
        </p:txBody>
      </p:sp>
      <p:sp>
        <p:nvSpPr>
          <p:cNvPr id="61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solidFill>
                  <a:schemeClr val="tx1"/>
                </a:solidFill>
                <a:latin typeface="Arial" charset="0"/>
                <a:ea typeface="ＭＳ Ｐゴシック" charset="-128"/>
                <a:cs typeface="ＭＳ Ｐゴシック" charset="-128"/>
              </a:defRPr>
            </a:lvl1pPr>
          </a:lstStyle>
          <a:p>
            <a:pPr>
              <a:defRPr/>
            </a:pPr>
            <a:endParaRPr lang="en-US"/>
          </a:p>
        </p:txBody>
      </p:sp>
      <p:sp>
        <p:nvSpPr>
          <p:cNvPr id="61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latin typeface="Arial" charset="0"/>
              </a:defRPr>
            </a:lvl1pPr>
          </a:lstStyle>
          <a:p>
            <a:fld id="{C19BF79A-2E35-3848-AC7E-6B2D8DF05B37}" type="slidenum">
              <a:rPr lang="en-US"/>
              <a:pPr/>
              <a:t>‹#›</a:t>
            </a:fld>
            <a:endParaRPr lang="en-US"/>
          </a:p>
        </p:txBody>
      </p:sp>
    </p:spTree>
    <p:extLst>
      <p:ext uri="{BB962C8B-B14F-4D97-AF65-F5344CB8AC3E}">
        <p14:creationId xmlns:p14="http://schemas.microsoft.com/office/powerpoint/2010/main" val="1630684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solidFill>
                  <a:schemeClr val="tx1"/>
                </a:solidFill>
                <a:latin typeface="Arial" charset="0"/>
                <a:ea typeface="ＭＳ Ｐゴシック" charset="-128"/>
                <a:cs typeface="ＭＳ Ｐゴシック" charset="-128"/>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latin typeface="Arial" charset="0"/>
                <a:ea typeface="ＭＳ Ｐゴシック" charset="-128"/>
                <a:cs typeface="ＭＳ Ｐゴシック" charset="-128"/>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solidFill>
                  <a:schemeClr val="tx1"/>
                </a:solidFill>
                <a:latin typeface="Arial" charset="0"/>
                <a:ea typeface="ＭＳ Ｐゴシック" charset="-128"/>
                <a:cs typeface="ＭＳ Ｐゴシック" charset="-128"/>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latin typeface="Arial" charset="0"/>
              </a:defRPr>
            </a:lvl1pPr>
          </a:lstStyle>
          <a:p>
            <a:fld id="{286DBAEB-3FAB-CF49-A462-B47AF49705EF}" type="slidenum">
              <a:rPr lang="en-US"/>
              <a:pPr/>
              <a:t>‹#›</a:t>
            </a:fld>
            <a:endParaRPr lang="en-US"/>
          </a:p>
        </p:txBody>
      </p:sp>
    </p:spTree>
    <p:extLst>
      <p:ext uri="{BB962C8B-B14F-4D97-AF65-F5344CB8AC3E}">
        <p14:creationId xmlns:p14="http://schemas.microsoft.com/office/powerpoint/2010/main" val="652322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rgbClr val="000000"/>
                </a:solidFill>
                <a:latin typeface="Myriad Pro" charset="0"/>
                <a:ea typeface="ＭＳ Ｐゴシック" charset="0"/>
                <a:cs typeface="ＭＳ Ｐゴシック" charset="0"/>
              </a:defRPr>
            </a:lvl1pPr>
            <a:lvl2pPr marL="37931725" indent="-37474525" eaLnBrk="0" hangingPunct="0">
              <a:defRPr sz="3000">
                <a:solidFill>
                  <a:srgbClr val="000000"/>
                </a:solidFill>
                <a:latin typeface="Myriad Pro" charset="0"/>
                <a:ea typeface="ＭＳ Ｐゴシック" charset="0"/>
              </a:defRPr>
            </a:lvl2pPr>
            <a:lvl3pPr eaLnBrk="0" hangingPunct="0">
              <a:defRPr sz="3000">
                <a:solidFill>
                  <a:srgbClr val="000000"/>
                </a:solidFill>
                <a:latin typeface="Myriad Pro" charset="0"/>
                <a:ea typeface="ＭＳ Ｐゴシック" charset="0"/>
              </a:defRPr>
            </a:lvl3pPr>
            <a:lvl4pPr eaLnBrk="0" hangingPunct="0">
              <a:defRPr sz="3000">
                <a:solidFill>
                  <a:srgbClr val="000000"/>
                </a:solidFill>
                <a:latin typeface="Myriad Pro" charset="0"/>
                <a:ea typeface="ＭＳ Ｐゴシック" charset="0"/>
              </a:defRPr>
            </a:lvl4pPr>
            <a:lvl5pPr eaLnBrk="0" hangingPunct="0">
              <a:defRPr sz="3000">
                <a:solidFill>
                  <a:srgbClr val="000000"/>
                </a:solidFill>
                <a:latin typeface="Myriad Pro" charset="0"/>
                <a:ea typeface="ＭＳ Ｐゴシック" charset="0"/>
              </a:defRPr>
            </a:lvl5pPr>
            <a:lvl6pPr marL="457200" eaLnBrk="0" fontAlgn="base" hangingPunct="0">
              <a:spcBef>
                <a:spcPct val="0"/>
              </a:spcBef>
              <a:spcAft>
                <a:spcPct val="0"/>
              </a:spcAft>
              <a:defRPr sz="3000">
                <a:solidFill>
                  <a:srgbClr val="000000"/>
                </a:solidFill>
                <a:latin typeface="Myriad Pro" charset="0"/>
                <a:ea typeface="ＭＳ Ｐゴシック" charset="0"/>
              </a:defRPr>
            </a:lvl6pPr>
            <a:lvl7pPr marL="914400" eaLnBrk="0" fontAlgn="base" hangingPunct="0">
              <a:spcBef>
                <a:spcPct val="0"/>
              </a:spcBef>
              <a:spcAft>
                <a:spcPct val="0"/>
              </a:spcAft>
              <a:defRPr sz="3000">
                <a:solidFill>
                  <a:srgbClr val="000000"/>
                </a:solidFill>
                <a:latin typeface="Myriad Pro" charset="0"/>
                <a:ea typeface="ＭＳ Ｐゴシック" charset="0"/>
              </a:defRPr>
            </a:lvl7pPr>
            <a:lvl8pPr marL="1371600" eaLnBrk="0" fontAlgn="base" hangingPunct="0">
              <a:spcBef>
                <a:spcPct val="0"/>
              </a:spcBef>
              <a:spcAft>
                <a:spcPct val="0"/>
              </a:spcAft>
              <a:defRPr sz="3000">
                <a:solidFill>
                  <a:srgbClr val="000000"/>
                </a:solidFill>
                <a:latin typeface="Myriad Pro" charset="0"/>
                <a:ea typeface="ＭＳ Ｐゴシック" charset="0"/>
              </a:defRPr>
            </a:lvl8pPr>
            <a:lvl9pPr marL="1828800" eaLnBrk="0" fontAlgn="base" hangingPunct="0">
              <a:spcBef>
                <a:spcPct val="0"/>
              </a:spcBef>
              <a:spcAft>
                <a:spcPct val="0"/>
              </a:spcAft>
              <a:defRPr sz="3000">
                <a:solidFill>
                  <a:srgbClr val="000000"/>
                </a:solidFill>
                <a:latin typeface="Myriad Pro" charset="0"/>
                <a:ea typeface="ＭＳ Ｐゴシック" charset="0"/>
              </a:defRPr>
            </a:lvl9pPr>
          </a:lstStyle>
          <a:p>
            <a:fld id="{3EDD4A31-3E69-ED46-85BC-541B809C71B5}" type="slidenum">
              <a:rPr lang="en-US" sz="1200">
                <a:solidFill>
                  <a:schemeClr val="tx1"/>
                </a:solidFill>
                <a:latin typeface="Arial" charset="0"/>
              </a:rPr>
              <a:pPr/>
              <a:t>1</a:t>
            </a:fld>
            <a:endParaRPr lang="en-US" sz="1200">
              <a:solidFill>
                <a:schemeClr val="tx1"/>
              </a:solidFill>
              <a:latin typeface="Arial"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827750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rgbClr val="000000"/>
                </a:solidFill>
                <a:latin typeface="Myriad Pro" charset="0"/>
                <a:ea typeface="ＭＳ Ｐゴシック" charset="0"/>
                <a:cs typeface="ＭＳ Ｐゴシック" charset="0"/>
              </a:defRPr>
            </a:lvl1pPr>
            <a:lvl2pPr marL="37931725" indent="-37474525" eaLnBrk="0" hangingPunct="0">
              <a:defRPr sz="3000">
                <a:solidFill>
                  <a:srgbClr val="000000"/>
                </a:solidFill>
                <a:latin typeface="Myriad Pro" charset="0"/>
                <a:ea typeface="ＭＳ Ｐゴシック" charset="0"/>
              </a:defRPr>
            </a:lvl2pPr>
            <a:lvl3pPr eaLnBrk="0" hangingPunct="0">
              <a:defRPr sz="3000">
                <a:solidFill>
                  <a:srgbClr val="000000"/>
                </a:solidFill>
                <a:latin typeface="Myriad Pro" charset="0"/>
                <a:ea typeface="ＭＳ Ｐゴシック" charset="0"/>
              </a:defRPr>
            </a:lvl3pPr>
            <a:lvl4pPr eaLnBrk="0" hangingPunct="0">
              <a:defRPr sz="3000">
                <a:solidFill>
                  <a:srgbClr val="000000"/>
                </a:solidFill>
                <a:latin typeface="Myriad Pro" charset="0"/>
                <a:ea typeface="ＭＳ Ｐゴシック" charset="0"/>
              </a:defRPr>
            </a:lvl4pPr>
            <a:lvl5pPr eaLnBrk="0" hangingPunct="0">
              <a:defRPr sz="3000">
                <a:solidFill>
                  <a:srgbClr val="000000"/>
                </a:solidFill>
                <a:latin typeface="Myriad Pro" charset="0"/>
                <a:ea typeface="ＭＳ Ｐゴシック" charset="0"/>
              </a:defRPr>
            </a:lvl5pPr>
            <a:lvl6pPr marL="457200" eaLnBrk="0" fontAlgn="base" hangingPunct="0">
              <a:spcBef>
                <a:spcPct val="0"/>
              </a:spcBef>
              <a:spcAft>
                <a:spcPct val="0"/>
              </a:spcAft>
              <a:defRPr sz="3000">
                <a:solidFill>
                  <a:srgbClr val="000000"/>
                </a:solidFill>
                <a:latin typeface="Myriad Pro" charset="0"/>
                <a:ea typeface="ＭＳ Ｐゴシック" charset="0"/>
              </a:defRPr>
            </a:lvl6pPr>
            <a:lvl7pPr marL="914400" eaLnBrk="0" fontAlgn="base" hangingPunct="0">
              <a:spcBef>
                <a:spcPct val="0"/>
              </a:spcBef>
              <a:spcAft>
                <a:spcPct val="0"/>
              </a:spcAft>
              <a:defRPr sz="3000">
                <a:solidFill>
                  <a:srgbClr val="000000"/>
                </a:solidFill>
                <a:latin typeface="Myriad Pro" charset="0"/>
                <a:ea typeface="ＭＳ Ｐゴシック" charset="0"/>
              </a:defRPr>
            </a:lvl7pPr>
            <a:lvl8pPr marL="1371600" eaLnBrk="0" fontAlgn="base" hangingPunct="0">
              <a:spcBef>
                <a:spcPct val="0"/>
              </a:spcBef>
              <a:spcAft>
                <a:spcPct val="0"/>
              </a:spcAft>
              <a:defRPr sz="3000">
                <a:solidFill>
                  <a:srgbClr val="000000"/>
                </a:solidFill>
                <a:latin typeface="Myriad Pro" charset="0"/>
                <a:ea typeface="ＭＳ Ｐゴシック" charset="0"/>
              </a:defRPr>
            </a:lvl8pPr>
            <a:lvl9pPr marL="1828800" eaLnBrk="0" fontAlgn="base" hangingPunct="0">
              <a:spcBef>
                <a:spcPct val="0"/>
              </a:spcBef>
              <a:spcAft>
                <a:spcPct val="0"/>
              </a:spcAft>
              <a:defRPr sz="3000">
                <a:solidFill>
                  <a:srgbClr val="000000"/>
                </a:solidFill>
                <a:latin typeface="Myriad Pro" charset="0"/>
                <a:ea typeface="ＭＳ Ｐゴシック" charset="0"/>
              </a:defRPr>
            </a:lvl9pPr>
          </a:lstStyle>
          <a:p>
            <a:fld id="{F3580DEF-DAE4-C44F-A049-762195FD79AA}" type="slidenum">
              <a:rPr lang="en-US" sz="1200">
                <a:solidFill>
                  <a:schemeClr val="tx1"/>
                </a:solidFill>
                <a:latin typeface="Arial" charset="0"/>
              </a:rPr>
              <a:pPr/>
              <a:t>2</a:t>
            </a:fld>
            <a:endParaRPr lang="en-US" sz="1200">
              <a:solidFill>
                <a:schemeClr val="tx1"/>
              </a:solidFill>
              <a:latin typeface="Arial"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9916430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 name="Picture 1" descr="PTac_slide_cover_01.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34005497"/>
      </p:ext>
    </p:extLst>
  </p:cSld>
  <p:clrMapOvr>
    <a:masterClrMapping/>
  </p:clrMapOvr>
  <p:transition spd="slow" advClick="0" advTm="10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pic>
        <p:nvPicPr>
          <p:cNvPr id="2" name="Picture 1" descr="PTac_slide_section_02.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86741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83033311"/>
      </p:ext>
    </p:extLst>
  </p:cSld>
  <p:clrMapOvr>
    <a:masterClrMapping/>
  </p:clrMapOvr>
  <p:transition spd="slow" advClick="0" advTm="10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pic>
        <p:nvPicPr>
          <p:cNvPr id="2" name="Picture 1" descr="PTac_slide_section_03.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86741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74005175"/>
      </p:ext>
    </p:extLst>
  </p:cSld>
  <p:clrMapOvr>
    <a:masterClrMapping/>
  </p:clrMapOvr>
  <p:transition spd="slow" advClick="0" advTm="10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Vertical Title and Text">
    <p:spTree>
      <p:nvGrpSpPr>
        <p:cNvPr id="1" name=""/>
        <p:cNvGrpSpPr/>
        <p:nvPr/>
      </p:nvGrpSpPr>
      <p:grpSpPr>
        <a:xfrm>
          <a:off x="0" y="0"/>
          <a:ext cx="0" cy="0"/>
          <a:chOff x="0" y="0"/>
          <a:chExt cx="0" cy="0"/>
        </a:xfrm>
      </p:grpSpPr>
      <p:pic>
        <p:nvPicPr>
          <p:cNvPr id="2" name="Picture 1" descr="PTac_slide_section_04.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86741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38852492"/>
      </p:ext>
    </p:extLst>
  </p:cSld>
  <p:clrMapOvr>
    <a:masterClrMapping/>
  </p:clrMapOvr>
  <p:transition spd="slow" advClick="0" advTm="10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2" name="Picture 1" descr="PTac_slide_cover_02.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15737084"/>
      </p:ext>
    </p:extLst>
  </p:cSld>
  <p:clrMapOvr>
    <a:masterClrMapping/>
  </p:clrMapOvr>
  <p:transition spd="slow" advClick="0" advTm="10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1" descr="PTac_slide_header_01.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8675688"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Placeholder 4"/>
          <p:cNvSpPr>
            <a:spLocks noGrp="1"/>
          </p:cNvSpPr>
          <p:nvPr>
            <p:ph type="body" sz="quarter" idx="10"/>
          </p:nvPr>
        </p:nvSpPr>
        <p:spPr>
          <a:xfrm>
            <a:off x="685806" y="1524001"/>
            <a:ext cx="7772388" cy="4754879"/>
          </a:xfrm>
          <a:prstGeom prst="rect">
            <a:avLst/>
          </a:prstGeom>
        </p:spPr>
        <p:txBody>
          <a:bodyPr vert="horz" wrap="square" lIns="0" tIns="0" rIns="0" bIns="0" numCol="1"/>
          <a:lstStyle>
            <a:lvl1pPr marL="0" indent="0" algn="l">
              <a:lnSpc>
                <a:spcPts val="3600"/>
              </a:lnSpc>
              <a:spcBef>
                <a:spcPts val="0"/>
              </a:spcBef>
              <a:spcAft>
                <a:spcPts val="1600"/>
              </a:spcAft>
              <a:buNone/>
              <a:defRPr sz="3000" b="0" i="0" baseline="0">
                <a:solidFill>
                  <a:schemeClr val="tx1"/>
                </a:solidFill>
                <a:latin typeface="Arial"/>
                <a:cs typeface="Arial"/>
              </a:defRPr>
            </a:lvl1pPr>
            <a:lvl2pPr>
              <a:defRPr b="0" i="0">
                <a:latin typeface="Arial"/>
                <a:cs typeface="Arial"/>
              </a:defRPr>
            </a:lvl2pPr>
            <a:lvl3pPr indent="-320040">
              <a:defRPr sz="2600" b="0" i="0">
                <a:latin typeface="Arial"/>
                <a:cs typeface="Arial"/>
              </a:defRPr>
            </a:lvl3pPr>
            <a:lvl4pPr>
              <a:defRPr sz="2400" b="0" i="0">
                <a:latin typeface="Arial"/>
                <a:cs typeface="Arial"/>
              </a:defRPr>
            </a:lvl4pPr>
            <a:lvl5pPr>
              <a:defRPr sz="2200" b="0" i="0">
                <a:latin typeface="Arial"/>
                <a:cs typeface="Arial"/>
              </a:defRPr>
            </a:lvl5pPr>
          </a:lstStyle>
          <a:p>
            <a:pPr lvl="0"/>
            <a:r>
              <a:rPr lang="en-US" dirty="0"/>
              <a:t>Click to edit Master text styles</a:t>
            </a:r>
          </a:p>
          <a:p>
            <a:pPr lvl="1"/>
            <a:r>
              <a:rPr lang="en-US" dirty="0"/>
              <a:t>Second level</a:t>
            </a:r>
          </a:p>
          <a:p>
            <a:pPr lvl="2"/>
            <a:r>
              <a:rPr lang="en-US" dirty="0"/>
              <a:t>Third level bullet copy that is longer than a single line</a:t>
            </a:r>
          </a:p>
          <a:p>
            <a:pPr lvl="3"/>
            <a:r>
              <a:rPr lang="en-US" dirty="0"/>
              <a:t>Fourth level</a:t>
            </a:r>
          </a:p>
          <a:p>
            <a:pPr lvl="4"/>
            <a:r>
              <a:rPr lang="en-US" dirty="0"/>
              <a:t>Fifth level</a:t>
            </a:r>
          </a:p>
        </p:txBody>
      </p:sp>
    </p:spTree>
    <p:extLst>
      <p:ext uri="{BB962C8B-B14F-4D97-AF65-F5344CB8AC3E}">
        <p14:creationId xmlns:p14="http://schemas.microsoft.com/office/powerpoint/2010/main" val="883147041"/>
      </p:ext>
    </p:extLst>
  </p:cSld>
  <p:clrMapOvr>
    <a:masterClrMapping/>
  </p:clrMapOvr>
  <p:transition spd="slow" advClick="0" advTm="10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3" name="Picture 1" descr="PTac_slide_header_02.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129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Placeholder 4"/>
          <p:cNvSpPr>
            <a:spLocks noGrp="1"/>
          </p:cNvSpPr>
          <p:nvPr>
            <p:ph type="body" sz="quarter" idx="10"/>
          </p:nvPr>
        </p:nvSpPr>
        <p:spPr>
          <a:xfrm>
            <a:off x="685800" y="1524000"/>
            <a:ext cx="7772388" cy="4754880"/>
          </a:xfrm>
          <a:prstGeom prst="rect">
            <a:avLst/>
          </a:prstGeom>
        </p:spPr>
        <p:txBody>
          <a:bodyPr vert="horz" wrap="square" lIns="0" tIns="0" rIns="0" bIns="0" numCol="1"/>
          <a:lstStyle>
            <a:lvl1pPr marL="0" indent="0" algn="l">
              <a:lnSpc>
                <a:spcPts val="3600"/>
              </a:lnSpc>
              <a:spcBef>
                <a:spcPts val="0"/>
              </a:spcBef>
              <a:spcAft>
                <a:spcPts val="1600"/>
              </a:spcAft>
              <a:buNone/>
              <a:defRPr sz="3000" b="0" i="0" baseline="0">
                <a:solidFill>
                  <a:schemeClr val="tx1"/>
                </a:solidFill>
                <a:latin typeface="Arial"/>
                <a:cs typeface="Arial"/>
              </a:defRPr>
            </a:lvl1pPr>
            <a:lvl2pPr>
              <a:defRPr b="0" i="0">
                <a:latin typeface="Arial"/>
                <a:cs typeface="Arial"/>
              </a:defRPr>
            </a:lvl2pPr>
            <a:lvl3pPr>
              <a:defRPr sz="2600" b="0" i="0">
                <a:latin typeface="Arial"/>
                <a:cs typeface="Arial"/>
              </a:defRPr>
            </a:lvl3pPr>
            <a:lvl4pPr>
              <a:defRPr sz="2400" b="0" i="0">
                <a:latin typeface="Arial"/>
                <a:cs typeface="Arial"/>
              </a:defRPr>
            </a:lvl4pPr>
            <a:lvl5pPr>
              <a:defRPr sz="2200" b="0" i="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5398187"/>
      </p:ext>
    </p:extLst>
  </p:cSld>
  <p:clrMapOvr>
    <a:masterClrMapping/>
  </p:clrMapOvr>
  <p:transition spd="slow" advClick="0" advTm="10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3" name="Picture 1" descr="PTac_slide_header_05.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441325"/>
            <a:ext cx="9144000" cy="6416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Placeholder 4"/>
          <p:cNvSpPr>
            <a:spLocks noGrp="1"/>
          </p:cNvSpPr>
          <p:nvPr>
            <p:ph type="body" sz="quarter" idx="10"/>
          </p:nvPr>
        </p:nvSpPr>
        <p:spPr>
          <a:xfrm>
            <a:off x="685800" y="1524000"/>
            <a:ext cx="7772388" cy="4754880"/>
          </a:xfrm>
          <a:prstGeom prst="rect">
            <a:avLst/>
          </a:prstGeom>
        </p:spPr>
        <p:txBody>
          <a:bodyPr vert="horz" wrap="square" lIns="0" tIns="0" rIns="0" bIns="0" numCol="1"/>
          <a:lstStyle>
            <a:lvl1pPr marL="0" indent="0" algn="l">
              <a:lnSpc>
                <a:spcPts val="3600"/>
              </a:lnSpc>
              <a:spcBef>
                <a:spcPts val="0"/>
              </a:spcBef>
              <a:spcAft>
                <a:spcPts val="1600"/>
              </a:spcAft>
              <a:buNone/>
              <a:defRPr sz="3000" b="0" i="0" baseline="0">
                <a:solidFill>
                  <a:schemeClr val="tx1"/>
                </a:solidFill>
                <a:latin typeface="Arial"/>
                <a:cs typeface="Arial"/>
              </a:defRPr>
            </a:lvl1pPr>
            <a:lvl2pPr>
              <a:defRPr b="0" i="0">
                <a:latin typeface="Arial"/>
                <a:cs typeface="Arial"/>
              </a:defRPr>
            </a:lvl2pPr>
            <a:lvl3pPr>
              <a:defRPr sz="2600" b="0" i="0">
                <a:latin typeface="Arial"/>
                <a:cs typeface="Arial"/>
              </a:defRPr>
            </a:lvl3pPr>
            <a:lvl4pPr>
              <a:defRPr sz="2400" b="0" i="0">
                <a:latin typeface="Arial"/>
                <a:cs typeface="Arial"/>
              </a:defRPr>
            </a:lvl4pPr>
            <a:lvl5pPr>
              <a:defRPr sz="2200" b="0" i="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1597218"/>
      </p:ext>
    </p:extLst>
  </p:cSld>
  <p:clrMapOvr>
    <a:masterClrMapping/>
  </p:clrMapOvr>
  <p:transition spd="slow" advClick="0" advTm="10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3" name="Picture 1" descr="PTac_slide_header_03.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441325"/>
            <a:ext cx="9144000" cy="6416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Placeholder 4"/>
          <p:cNvSpPr>
            <a:spLocks noGrp="1"/>
          </p:cNvSpPr>
          <p:nvPr>
            <p:ph type="body" sz="quarter" idx="10"/>
          </p:nvPr>
        </p:nvSpPr>
        <p:spPr>
          <a:xfrm>
            <a:off x="685800" y="1524000"/>
            <a:ext cx="7772388" cy="4754880"/>
          </a:xfrm>
          <a:prstGeom prst="rect">
            <a:avLst/>
          </a:prstGeom>
        </p:spPr>
        <p:txBody>
          <a:bodyPr vert="horz" wrap="square" lIns="0" tIns="0" rIns="0" bIns="0" numCol="1"/>
          <a:lstStyle>
            <a:lvl1pPr marL="0" indent="0" algn="l">
              <a:lnSpc>
                <a:spcPts val="3600"/>
              </a:lnSpc>
              <a:spcBef>
                <a:spcPts val="0"/>
              </a:spcBef>
              <a:spcAft>
                <a:spcPts val="1600"/>
              </a:spcAft>
              <a:buNone/>
              <a:defRPr sz="3000" b="0" i="0" baseline="0">
                <a:solidFill>
                  <a:schemeClr val="bg1"/>
                </a:solidFill>
                <a:latin typeface="Arial"/>
                <a:cs typeface="Arial"/>
              </a:defRPr>
            </a:lvl1pPr>
            <a:lvl2pPr>
              <a:defRPr b="0" i="0">
                <a:solidFill>
                  <a:schemeClr val="bg1"/>
                </a:solidFill>
                <a:latin typeface="Arial"/>
                <a:cs typeface="Arial"/>
              </a:defRPr>
            </a:lvl2pPr>
            <a:lvl3pPr>
              <a:defRPr sz="2600" b="0" i="0">
                <a:solidFill>
                  <a:schemeClr val="bg1"/>
                </a:solidFill>
                <a:latin typeface="Arial"/>
                <a:cs typeface="Arial"/>
              </a:defRPr>
            </a:lvl3pPr>
            <a:lvl4pPr>
              <a:defRPr sz="2400" b="0" i="0">
                <a:solidFill>
                  <a:schemeClr val="bg1"/>
                </a:solidFill>
                <a:latin typeface="Arial"/>
                <a:cs typeface="Arial"/>
              </a:defRPr>
            </a:lvl4pPr>
            <a:lvl5pPr>
              <a:defRPr sz="2200" b="0" i="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2648286"/>
      </p:ext>
    </p:extLst>
  </p:cSld>
  <p:clrMapOvr>
    <a:masterClrMapping/>
  </p:clrMapOvr>
  <p:transition spd="slow" advClick="0" advTm="10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3" name="Picture 1" descr="PTac_slide_header_04.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441325"/>
            <a:ext cx="9144000" cy="6416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Placeholder 4"/>
          <p:cNvSpPr>
            <a:spLocks noGrp="1"/>
          </p:cNvSpPr>
          <p:nvPr>
            <p:ph type="body" sz="quarter" idx="10"/>
          </p:nvPr>
        </p:nvSpPr>
        <p:spPr>
          <a:xfrm>
            <a:off x="685800" y="1524000"/>
            <a:ext cx="7772388" cy="4754880"/>
          </a:xfrm>
          <a:prstGeom prst="rect">
            <a:avLst/>
          </a:prstGeom>
        </p:spPr>
        <p:txBody>
          <a:bodyPr vert="horz" wrap="square" lIns="0" tIns="0" rIns="0" bIns="0" numCol="1"/>
          <a:lstStyle>
            <a:lvl1pPr marL="0" indent="0" algn="l">
              <a:lnSpc>
                <a:spcPts val="3600"/>
              </a:lnSpc>
              <a:spcBef>
                <a:spcPts val="0"/>
              </a:spcBef>
              <a:spcAft>
                <a:spcPts val="1600"/>
              </a:spcAft>
              <a:buNone/>
              <a:defRPr sz="3000" b="0" i="0" baseline="0">
                <a:solidFill>
                  <a:schemeClr val="bg1"/>
                </a:solidFill>
                <a:latin typeface="Arial"/>
                <a:cs typeface="Arial"/>
              </a:defRPr>
            </a:lvl1pPr>
            <a:lvl2pPr>
              <a:defRPr b="0" i="0">
                <a:solidFill>
                  <a:schemeClr val="bg1"/>
                </a:solidFill>
                <a:latin typeface="Arial"/>
                <a:cs typeface="Arial"/>
              </a:defRPr>
            </a:lvl2pPr>
            <a:lvl3pPr>
              <a:defRPr sz="2600" b="0" i="0">
                <a:solidFill>
                  <a:schemeClr val="bg1"/>
                </a:solidFill>
                <a:latin typeface="Arial"/>
                <a:cs typeface="Arial"/>
              </a:defRPr>
            </a:lvl3pPr>
            <a:lvl4pPr>
              <a:defRPr sz="2400" b="0" i="0">
                <a:solidFill>
                  <a:schemeClr val="bg1"/>
                </a:solidFill>
                <a:latin typeface="Arial"/>
                <a:cs typeface="Arial"/>
              </a:defRPr>
            </a:lvl4pPr>
            <a:lvl5pPr>
              <a:defRPr sz="2200" b="0" i="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9479557"/>
      </p:ext>
    </p:extLst>
  </p:cSld>
  <p:clrMapOvr>
    <a:masterClrMapping/>
  </p:clrMapOvr>
  <p:transition spd="slow" advClick="0" advTm="10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3" name="Picture 1" descr="PTac_slide_header_06.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Placeholder 4"/>
          <p:cNvSpPr>
            <a:spLocks noGrp="1"/>
          </p:cNvSpPr>
          <p:nvPr>
            <p:ph type="body" sz="quarter" idx="10"/>
          </p:nvPr>
        </p:nvSpPr>
        <p:spPr>
          <a:xfrm>
            <a:off x="685800" y="1524000"/>
            <a:ext cx="7772388" cy="4754880"/>
          </a:xfrm>
          <a:prstGeom prst="rect">
            <a:avLst/>
          </a:prstGeom>
        </p:spPr>
        <p:txBody>
          <a:bodyPr vert="horz" wrap="square" lIns="0" tIns="0" rIns="0" bIns="0" numCol="1"/>
          <a:lstStyle>
            <a:lvl1pPr marL="0" indent="0" algn="l">
              <a:lnSpc>
                <a:spcPts val="3600"/>
              </a:lnSpc>
              <a:spcBef>
                <a:spcPts val="0"/>
              </a:spcBef>
              <a:spcAft>
                <a:spcPts val="1600"/>
              </a:spcAft>
              <a:buNone/>
              <a:defRPr sz="3000" b="0" i="0" baseline="0">
                <a:solidFill>
                  <a:schemeClr val="bg1"/>
                </a:solidFill>
                <a:latin typeface="Arial"/>
                <a:cs typeface="Arial"/>
              </a:defRPr>
            </a:lvl1pPr>
            <a:lvl2pPr>
              <a:defRPr b="0" i="0">
                <a:solidFill>
                  <a:schemeClr val="bg1"/>
                </a:solidFill>
                <a:latin typeface="Arial"/>
                <a:cs typeface="Arial"/>
              </a:defRPr>
            </a:lvl2pPr>
            <a:lvl3pPr>
              <a:defRPr sz="2600" b="0" i="0">
                <a:solidFill>
                  <a:schemeClr val="bg1"/>
                </a:solidFill>
                <a:latin typeface="Arial"/>
                <a:cs typeface="Arial"/>
              </a:defRPr>
            </a:lvl3pPr>
            <a:lvl4pPr>
              <a:defRPr sz="2400" b="0" i="0">
                <a:solidFill>
                  <a:schemeClr val="bg1"/>
                </a:solidFill>
                <a:latin typeface="Arial"/>
                <a:cs typeface="Arial"/>
              </a:defRPr>
            </a:lvl4pPr>
            <a:lvl5pPr>
              <a:defRPr sz="2200" b="0" i="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07720500"/>
      </p:ext>
    </p:extLst>
  </p:cSld>
  <p:clrMapOvr>
    <a:masterClrMapping/>
  </p:clrMapOvr>
  <p:transition spd="slow" advClick="0" advTm="10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pic>
        <p:nvPicPr>
          <p:cNvPr id="2" name="Picture 1" descr="PTac_slide_section_01.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86741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27582520"/>
      </p:ext>
    </p:extLst>
  </p:cSld>
  <p:clrMapOvr>
    <a:masterClrMapping/>
  </p:clrMapOvr>
  <p:transition spd="slow" advClick="0" advTm="10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ransition spd="slow" advClick="0" advTm="10000">
    <p:fade/>
  </p:transition>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Calibri"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Calibri"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Calibri"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Calibri"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3.xml"/><Relationship Id="rId7" Type="http://schemas.openxmlformats.org/officeDocument/2006/relationships/diagramQuickStyle" Target="../diagrams/quickStyle2.xml"/><Relationship Id="rId2" Type="http://schemas.openxmlformats.org/officeDocument/2006/relationships/audio" Target="file://localhost/Users/lrschiada/_Relay/RFL_LosAl_slideshow/Relay%20Music.mp3" TargetMode="External"/><Relationship Id="rId1" Type="http://schemas.microsoft.com/office/2007/relationships/media" Target="file://localhost/Users/lrschiada/_Relay/RFL_LosAl_slideshow/Relay%20Music.mp3" TargetMode="Externa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3.png"/><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4.xml"/><Relationship Id="rId7" Type="http://schemas.openxmlformats.org/officeDocument/2006/relationships/diagramQuickStyle" Target="../diagrams/quickStyle3.xml"/><Relationship Id="rId2" Type="http://schemas.openxmlformats.org/officeDocument/2006/relationships/audio" Target="file://localhost/Users/lrschiada/_Relay/RFL_LosAl_slideshow/Relay%20Music.mp3" TargetMode="External"/><Relationship Id="rId1" Type="http://schemas.microsoft.com/office/2007/relationships/media" Target="file://localhost/Users/lrschiada/_Relay/RFL_LosAl_slideshow/Relay%20Music.mp3" TargetMode="Externa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3.png"/><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slideLayout" Target="../slideLayouts/slideLayout5.xml"/><Relationship Id="rId7" Type="http://schemas.openxmlformats.org/officeDocument/2006/relationships/diagramQuickStyle" Target="../diagrams/quickStyle4.xml"/><Relationship Id="rId2" Type="http://schemas.openxmlformats.org/officeDocument/2006/relationships/audio" Target="file://localhost/Users/lrschiada/_Relay/RFL_LosAl_slideshow/Relay%20Music.mp3" TargetMode="External"/><Relationship Id="rId1" Type="http://schemas.microsoft.com/office/2007/relationships/media" Target="file://localhost/Users/lrschiada/_Relay/RFL_LosAl_slideshow/Relay%20Music.mp3" TargetMode="Externa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3.png"/><Relationship Id="rId9" Type="http://schemas.microsoft.com/office/2007/relationships/diagramDrawing" Target="../diagrams/drawing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2"/>
          <p:cNvSpPr txBox="1">
            <a:spLocks noChangeArrowheads="1"/>
          </p:cNvSpPr>
          <p:nvPr/>
        </p:nvSpPr>
        <p:spPr bwMode="auto">
          <a:xfrm>
            <a:off x="228600" y="685800"/>
            <a:ext cx="6248400" cy="21800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lvl1pPr eaLnBrk="0" hangingPunct="0">
              <a:defRPr sz="3000">
                <a:solidFill>
                  <a:srgbClr val="000000"/>
                </a:solidFill>
                <a:latin typeface="Myriad Pro" charset="0"/>
                <a:ea typeface="ＭＳ Ｐゴシック" charset="0"/>
                <a:cs typeface="ＭＳ Ｐゴシック" charset="0"/>
              </a:defRPr>
            </a:lvl1pPr>
            <a:lvl2pPr marL="37931725" indent="-37474525" eaLnBrk="0" hangingPunct="0">
              <a:defRPr sz="3000">
                <a:solidFill>
                  <a:srgbClr val="000000"/>
                </a:solidFill>
                <a:latin typeface="Myriad Pro" charset="0"/>
                <a:ea typeface="ＭＳ Ｐゴシック" charset="0"/>
              </a:defRPr>
            </a:lvl2pPr>
            <a:lvl3pPr eaLnBrk="0" hangingPunct="0">
              <a:defRPr sz="3000">
                <a:solidFill>
                  <a:srgbClr val="000000"/>
                </a:solidFill>
                <a:latin typeface="Myriad Pro" charset="0"/>
                <a:ea typeface="ＭＳ Ｐゴシック" charset="0"/>
              </a:defRPr>
            </a:lvl3pPr>
            <a:lvl4pPr eaLnBrk="0" hangingPunct="0">
              <a:defRPr sz="3000">
                <a:solidFill>
                  <a:srgbClr val="000000"/>
                </a:solidFill>
                <a:latin typeface="Myriad Pro" charset="0"/>
                <a:ea typeface="ＭＳ Ｐゴシック" charset="0"/>
              </a:defRPr>
            </a:lvl4pPr>
            <a:lvl5pPr eaLnBrk="0" hangingPunct="0">
              <a:defRPr sz="3000">
                <a:solidFill>
                  <a:srgbClr val="000000"/>
                </a:solidFill>
                <a:latin typeface="Myriad Pro" charset="0"/>
                <a:ea typeface="ＭＳ Ｐゴシック" charset="0"/>
              </a:defRPr>
            </a:lvl5pPr>
            <a:lvl6pPr marL="457200" eaLnBrk="0" fontAlgn="base" hangingPunct="0">
              <a:spcBef>
                <a:spcPct val="0"/>
              </a:spcBef>
              <a:spcAft>
                <a:spcPct val="0"/>
              </a:spcAft>
              <a:defRPr sz="3000">
                <a:solidFill>
                  <a:srgbClr val="000000"/>
                </a:solidFill>
                <a:latin typeface="Myriad Pro" charset="0"/>
                <a:ea typeface="ＭＳ Ｐゴシック" charset="0"/>
              </a:defRPr>
            </a:lvl6pPr>
            <a:lvl7pPr marL="914400" eaLnBrk="0" fontAlgn="base" hangingPunct="0">
              <a:spcBef>
                <a:spcPct val="0"/>
              </a:spcBef>
              <a:spcAft>
                <a:spcPct val="0"/>
              </a:spcAft>
              <a:defRPr sz="3000">
                <a:solidFill>
                  <a:srgbClr val="000000"/>
                </a:solidFill>
                <a:latin typeface="Myriad Pro" charset="0"/>
                <a:ea typeface="ＭＳ Ｐゴシック" charset="0"/>
              </a:defRPr>
            </a:lvl7pPr>
            <a:lvl8pPr marL="1371600" eaLnBrk="0" fontAlgn="base" hangingPunct="0">
              <a:spcBef>
                <a:spcPct val="0"/>
              </a:spcBef>
              <a:spcAft>
                <a:spcPct val="0"/>
              </a:spcAft>
              <a:defRPr sz="3000">
                <a:solidFill>
                  <a:srgbClr val="000000"/>
                </a:solidFill>
                <a:latin typeface="Myriad Pro" charset="0"/>
                <a:ea typeface="ＭＳ Ｐゴシック" charset="0"/>
              </a:defRPr>
            </a:lvl8pPr>
            <a:lvl9pPr marL="1828800" eaLnBrk="0" fontAlgn="base" hangingPunct="0">
              <a:spcBef>
                <a:spcPct val="0"/>
              </a:spcBef>
              <a:spcAft>
                <a:spcPct val="0"/>
              </a:spcAft>
              <a:defRPr sz="3000">
                <a:solidFill>
                  <a:srgbClr val="000000"/>
                </a:solidFill>
                <a:latin typeface="Myriad Pro" charset="0"/>
                <a:ea typeface="ＭＳ Ｐゴシック" charset="0"/>
              </a:defRPr>
            </a:lvl9pPr>
          </a:lstStyle>
          <a:p>
            <a:pPr>
              <a:lnSpc>
                <a:spcPts val="3400"/>
              </a:lnSpc>
            </a:pPr>
            <a:r>
              <a:rPr lang="en-US" sz="3600" b="1" dirty="0">
                <a:solidFill>
                  <a:schemeClr val="bg1"/>
                </a:solidFill>
              </a:rPr>
              <a:t>PRE-PROPOSAL MEETING, </a:t>
            </a:r>
          </a:p>
          <a:p>
            <a:pPr>
              <a:lnSpc>
                <a:spcPts val="3400"/>
              </a:lnSpc>
            </a:pPr>
            <a:endParaRPr lang="en-US" sz="3600" b="1" dirty="0">
              <a:solidFill>
                <a:schemeClr val="bg1"/>
              </a:solidFill>
            </a:endParaRPr>
          </a:p>
          <a:p>
            <a:pPr>
              <a:lnSpc>
                <a:spcPts val="3400"/>
              </a:lnSpc>
            </a:pPr>
            <a:r>
              <a:rPr lang="en-US" sz="3600" b="1" dirty="0">
                <a:solidFill>
                  <a:schemeClr val="bg1"/>
                </a:solidFill>
              </a:rPr>
              <a:t>November </a:t>
            </a:r>
            <a:r>
              <a:rPr lang="en-US" sz="3600" b="1" dirty="0" smtClean="0">
                <a:solidFill>
                  <a:schemeClr val="bg1"/>
                </a:solidFill>
              </a:rPr>
              <a:t>14, </a:t>
            </a:r>
            <a:r>
              <a:rPr lang="en-US" sz="3600" b="1" dirty="0">
                <a:solidFill>
                  <a:schemeClr val="bg1"/>
                </a:solidFill>
              </a:rPr>
              <a:t>2017</a:t>
            </a:r>
            <a:br>
              <a:rPr lang="en-US" sz="3600" b="1" dirty="0">
                <a:solidFill>
                  <a:schemeClr val="bg1"/>
                </a:solidFill>
              </a:rPr>
            </a:br>
            <a:endParaRPr lang="en-US" sz="3600" b="1" dirty="0">
              <a:solidFill>
                <a:schemeClr val="bg1"/>
              </a:solidFill>
            </a:endParaRPr>
          </a:p>
          <a:p>
            <a:pPr>
              <a:lnSpc>
                <a:spcPts val="3400"/>
              </a:lnSpc>
            </a:pPr>
            <a:r>
              <a:rPr lang="en-US" sz="3600" b="1" dirty="0">
                <a:solidFill>
                  <a:schemeClr val="bg1"/>
                </a:solidFill>
              </a:rPr>
              <a:t>Contract No.: 070756</a:t>
            </a:r>
            <a:endParaRPr lang="en-US" sz="3600" b="1" dirty="0">
              <a:solidFill>
                <a:schemeClr val="bg1"/>
              </a:solidFill>
              <a:latin typeface="Arial" charset="0"/>
              <a:cs typeface="Arial" charset="0"/>
            </a:endParaRPr>
          </a:p>
        </p:txBody>
      </p:sp>
      <p:sp>
        <p:nvSpPr>
          <p:cNvPr id="3" name="Subtitle 1"/>
          <p:cNvSpPr txBox="1">
            <a:spLocks/>
          </p:cNvSpPr>
          <p:nvPr/>
        </p:nvSpPr>
        <p:spPr>
          <a:xfrm>
            <a:off x="152400" y="3581400"/>
            <a:ext cx="8467090" cy="60506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None/>
            </a:pPr>
            <a:endParaRPr lang="en-US" b="1" kern="0" dirty="0">
              <a:solidFill>
                <a:schemeClr val="bg1"/>
              </a:solidFill>
            </a:endParaRPr>
          </a:p>
          <a:p>
            <a:pPr marL="0" indent="0">
              <a:buNone/>
            </a:pPr>
            <a:r>
              <a:rPr lang="en-US" sz="3600" b="1" kern="0" dirty="0">
                <a:solidFill>
                  <a:schemeClr val="bg1"/>
                </a:solidFill>
              </a:rPr>
              <a:t>CUSTOMS AND BORDER</a:t>
            </a:r>
          </a:p>
          <a:p>
            <a:pPr marL="0" indent="0">
              <a:buNone/>
            </a:pPr>
            <a:r>
              <a:rPr lang="en-US" sz="3600" b="1" kern="0" dirty="0">
                <a:solidFill>
                  <a:schemeClr val="bg1"/>
                </a:solidFill>
              </a:rPr>
              <a:t>PATROL BUILDING</a:t>
            </a:r>
          </a:p>
          <a:p>
            <a:pPr marL="0" indent="0">
              <a:buNone/>
            </a:pPr>
            <a:r>
              <a:rPr lang="en-US" sz="3600" b="1" kern="0" dirty="0">
                <a:solidFill>
                  <a:schemeClr val="bg1"/>
                </a:solidFill>
              </a:rPr>
              <a:t>RENOVATIONS</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685800" y="0"/>
            <a:ext cx="61722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b"/>
          <a:lstStyle>
            <a:lvl1pPr eaLnBrk="0" hangingPunct="0">
              <a:defRPr sz="3000">
                <a:solidFill>
                  <a:srgbClr val="000000"/>
                </a:solidFill>
                <a:latin typeface="Myriad Pro" charset="0"/>
                <a:ea typeface="ＭＳ Ｐゴシック" charset="0"/>
                <a:cs typeface="ＭＳ Ｐゴシック" charset="0"/>
              </a:defRPr>
            </a:lvl1pPr>
            <a:lvl2pPr marL="37931725" indent="-37474525" eaLnBrk="0" hangingPunct="0">
              <a:defRPr sz="3000">
                <a:solidFill>
                  <a:srgbClr val="000000"/>
                </a:solidFill>
                <a:latin typeface="Myriad Pro" charset="0"/>
                <a:ea typeface="ＭＳ Ｐゴシック" charset="0"/>
              </a:defRPr>
            </a:lvl2pPr>
            <a:lvl3pPr eaLnBrk="0" hangingPunct="0">
              <a:defRPr sz="3000">
                <a:solidFill>
                  <a:srgbClr val="000000"/>
                </a:solidFill>
                <a:latin typeface="Myriad Pro" charset="0"/>
                <a:ea typeface="ＭＳ Ｐゴシック" charset="0"/>
              </a:defRPr>
            </a:lvl3pPr>
            <a:lvl4pPr eaLnBrk="0" hangingPunct="0">
              <a:defRPr sz="3000">
                <a:solidFill>
                  <a:srgbClr val="000000"/>
                </a:solidFill>
                <a:latin typeface="Myriad Pro" charset="0"/>
                <a:ea typeface="ＭＳ Ｐゴシック" charset="0"/>
              </a:defRPr>
            </a:lvl4pPr>
            <a:lvl5pPr eaLnBrk="0" hangingPunct="0">
              <a:defRPr sz="3000">
                <a:solidFill>
                  <a:srgbClr val="000000"/>
                </a:solidFill>
                <a:latin typeface="Myriad Pro" charset="0"/>
                <a:ea typeface="ＭＳ Ｐゴシック" charset="0"/>
              </a:defRPr>
            </a:lvl5pPr>
            <a:lvl6pPr marL="457200" eaLnBrk="0" fontAlgn="base" hangingPunct="0">
              <a:spcBef>
                <a:spcPct val="0"/>
              </a:spcBef>
              <a:spcAft>
                <a:spcPct val="0"/>
              </a:spcAft>
              <a:defRPr sz="3000">
                <a:solidFill>
                  <a:srgbClr val="000000"/>
                </a:solidFill>
                <a:latin typeface="Myriad Pro" charset="0"/>
                <a:ea typeface="ＭＳ Ｐゴシック" charset="0"/>
              </a:defRPr>
            </a:lvl6pPr>
            <a:lvl7pPr marL="914400" eaLnBrk="0" fontAlgn="base" hangingPunct="0">
              <a:spcBef>
                <a:spcPct val="0"/>
              </a:spcBef>
              <a:spcAft>
                <a:spcPct val="0"/>
              </a:spcAft>
              <a:defRPr sz="3000">
                <a:solidFill>
                  <a:srgbClr val="000000"/>
                </a:solidFill>
                <a:latin typeface="Myriad Pro" charset="0"/>
                <a:ea typeface="ＭＳ Ｐゴシック" charset="0"/>
              </a:defRPr>
            </a:lvl7pPr>
            <a:lvl8pPr marL="1371600" eaLnBrk="0" fontAlgn="base" hangingPunct="0">
              <a:spcBef>
                <a:spcPct val="0"/>
              </a:spcBef>
              <a:spcAft>
                <a:spcPct val="0"/>
              </a:spcAft>
              <a:defRPr sz="3000">
                <a:solidFill>
                  <a:srgbClr val="000000"/>
                </a:solidFill>
                <a:latin typeface="Myriad Pro" charset="0"/>
                <a:ea typeface="ＭＳ Ｐゴシック" charset="0"/>
              </a:defRPr>
            </a:lvl8pPr>
            <a:lvl9pPr marL="1828800" eaLnBrk="0" fontAlgn="base" hangingPunct="0">
              <a:spcBef>
                <a:spcPct val="0"/>
              </a:spcBef>
              <a:spcAft>
                <a:spcPct val="0"/>
              </a:spcAft>
              <a:defRPr sz="3000">
                <a:solidFill>
                  <a:srgbClr val="000000"/>
                </a:solidFill>
                <a:latin typeface="Myriad Pro" charset="0"/>
                <a:ea typeface="ＭＳ Ｐゴシック" charset="0"/>
              </a:defRPr>
            </a:lvl9pPr>
          </a:lstStyle>
          <a:p>
            <a:pPr>
              <a:lnSpc>
                <a:spcPts val="2800"/>
              </a:lnSpc>
            </a:pPr>
            <a:r>
              <a:rPr lang="en-US" sz="2800" dirty="0">
                <a:solidFill>
                  <a:srgbClr val="254484"/>
                </a:solidFill>
                <a:latin typeface="Arial" charset="0"/>
                <a:cs typeface="Arial" charset="0"/>
              </a:rPr>
              <a:t>Scope of Work</a:t>
            </a:r>
          </a:p>
        </p:txBody>
      </p:sp>
      <p:sp>
        <p:nvSpPr>
          <p:cNvPr id="5" name="Flowchart: Alternate Process 4"/>
          <p:cNvSpPr/>
          <p:nvPr/>
        </p:nvSpPr>
        <p:spPr>
          <a:xfrm>
            <a:off x="1447800" y="2971800"/>
            <a:ext cx="6400800" cy="1055608"/>
          </a:xfrm>
          <a:prstGeom prst="flowChartAlternateProcess">
            <a:avLst/>
          </a:prstGeom>
          <a:solidFill>
            <a:srgbClr val="254484"/>
          </a:solidFill>
        </p:spPr>
        <p:txBody>
          <a:bodyPr wrap="square">
            <a:spAutoFit/>
          </a:bodyPr>
          <a:lstStyle/>
          <a:p>
            <a:pPr algn="ctr"/>
            <a:r>
              <a:rPr lang="en-US" sz="2800" b="1" dirty="0">
                <a:solidFill>
                  <a:srgbClr val="FFFFFF"/>
                </a:solidFill>
                <a:latin typeface="Gisha" pitchFamily="34" charset="-79"/>
                <a:ea typeface="Francois One" pitchFamily="2" charset="0"/>
                <a:cs typeface="Gisha" pitchFamily="34" charset="-79"/>
              </a:rPr>
              <a:t>Dave Myers</a:t>
            </a:r>
          </a:p>
          <a:p>
            <a:pPr algn="ctr"/>
            <a:r>
              <a:rPr lang="en-US" sz="2800" b="1" dirty="0">
                <a:solidFill>
                  <a:srgbClr val="FFFFFF"/>
                </a:solidFill>
                <a:latin typeface="Gisha" pitchFamily="34" charset="-79"/>
                <a:ea typeface="Francois One" pitchFamily="2" charset="0"/>
                <a:cs typeface="Gisha" pitchFamily="34" charset="-79"/>
              </a:rPr>
              <a:t>Project Manager</a:t>
            </a:r>
          </a:p>
        </p:txBody>
      </p:sp>
    </p:spTree>
  </p:cSld>
  <p:clrMapOvr>
    <a:masterClrMapping/>
  </p:clrMapOvr>
  <p:transition spd="slow" advClick="0" advTm="1000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685800" y="0"/>
            <a:ext cx="61722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b"/>
          <a:lstStyle>
            <a:lvl1pPr eaLnBrk="0" hangingPunct="0">
              <a:defRPr sz="3000">
                <a:solidFill>
                  <a:srgbClr val="000000"/>
                </a:solidFill>
                <a:latin typeface="Myriad Pro" charset="0"/>
                <a:ea typeface="ＭＳ Ｐゴシック" charset="0"/>
                <a:cs typeface="ＭＳ Ｐゴシック" charset="0"/>
              </a:defRPr>
            </a:lvl1pPr>
            <a:lvl2pPr marL="37931725" indent="-37474525" eaLnBrk="0" hangingPunct="0">
              <a:defRPr sz="3000">
                <a:solidFill>
                  <a:srgbClr val="000000"/>
                </a:solidFill>
                <a:latin typeface="Myriad Pro" charset="0"/>
                <a:ea typeface="ＭＳ Ｐゴシック" charset="0"/>
              </a:defRPr>
            </a:lvl2pPr>
            <a:lvl3pPr eaLnBrk="0" hangingPunct="0">
              <a:defRPr sz="3000">
                <a:solidFill>
                  <a:srgbClr val="000000"/>
                </a:solidFill>
                <a:latin typeface="Myriad Pro" charset="0"/>
                <a:ea typeface="ＭＳ Ｐゴシック" charset="0"/>
              </a:defRPr>
            </a:lvl3pPr>
            <a:lvl4pPr eaLnBrk="0" hangingPunct="0">
              <a:defRPr sz="3000">
                <a:solidFill>
                  <a:srgbClr val="000000"/>
                </a:solidFill>
                <a:latin typeface="Myriad Pro" charset="0"/>
                <a:ea typeface="ＭＳ Ｐゴシック" charset="0"/>
              </a:defRPr>
            </a:lvl4pPr>
            <a:lvl5pPr eaLnBrk="0" hangingPunct="0">
              <a:defRPr sz="3000">
                <a:solidFill>
                  <a:srgbClr val="000000"/>
                </a:solidFill>
                <a:latin typeface="Myriad Pro" charset="0"/>
                <a:ea typeface="ＭＳ Ｐゴシック" charset="0"/>
              </a:defRPr>
            </a:lvl5pPr>
            <a:lvl6pPr marL="457200" eaLnBrk="0" fontAlgn="base" hangingPunct="0">
              <a:spcBef>
                <a:spcPct val="0"/>
              </a:spcBef>
              <a:spcAft>
                <a:spcPct val="0"/>
              </a:spcAft>
              <a:defRPr sz="3000">
                <a:solidFill>
                  <a:srgbClr val="000000"/>
                </a:solidFill>
                <a:latin typeface="Myriad Pro" charset="0"/>
                <a:ea typeface="ＭＳ Ｐゴシック" charset="0"/>
              </a:defRPr>
            </a:lvl6pPr>
            <a:lvl7pPr marL="914400" eaLnBrk="0" fontAlgn="base" hangingPunct="0">
              <a:spcBef>
                <a:spcPct val="0"/>
              </a:spcBef>
              <a:spcAft>
                <a:spcPct val="0"/>
              </a:spcAft>
              <a:defRPr sz="3000">
                <a:solidFill>
                  <a:srgbClr val="000000"/>
                </a:solidFill>
                <a:latin typeface="Myriad Pro" charset="0"/>
                <a:ea typeface="ＭＳ Ｐゴシック" charset="0"/>
              </a:defRPr>
            </a:lvl7pPr>
            <a:lvl8pPr marL="1371600" eaLnBrk="0" fontAlgn="base" hangingPunct="0">
              <a:spcBef>
                <a:spcPct val="0"/>
              </a:spcBef>
              <a:spcAft>
                <a:spcPct val="0"/>
              </a:spcAft>
              <a:defRPr sz="3000">
                <a:solidFill>
                  <a:srgbClr val="000000"/>
                </a:solidFill>
                <a:latin typeface="Myriad Pro" charset="0"/>
                <a:ea typeface="ＭＳ Ｐゴシック" charset="0"/>
              </a:defRPr>
            </a:lvl8pPr>
            <a:lvl9pPr marL="1828800" eaLnBrk="0" fontAlgn="base" hangingPunct="0">
              <a:spcBef>
                <a:spcPct val="0"/>
              </a:spcBef>
              <a:spcAft>
                <a:spcPct val="0"/>
              </a:spcAft>
              <a:defRPr sz="3000">
                <a:solidFill>
                  <a:srgbClr val="000000"/>
                </a:solidFill>
                <a:latin typeface="Myriad Pro" charset="0"/>
                <a:ea typeface="ＭＳ Ｐゴシック" charset="0"/>
              </a:defRPr>
            </a:lvl9pPr>
          </a:lstStyle>
          <a:p>
            <a:pPr>
              <a:lnSpc>
                <a:spcPts val="2800"/>
              </a:lnSpc>
            </a:pPr>
            <a:r>
              <a:rPr lang="en-US" sz="2800" dirty="0">
                <a:solidFill>
                  <a:srgbClr val="254484"/>
                </a:solidFill>
                <a:latin typeface="Arial" charset="0"/>
                <a:cs typeface="Arial" charset="0"/>
              </a:rPr>
              <a:t>Scope of Work</a:t>
            </a:r>
          </a:p>
        </p:txBody>
      </p:sp>
      <p:sp>
        <p:nvSpPr>
          <p:cNvPr id="19" name="Text Placeholder 18"/>
          <p:cNvSpPr>
            <a:spLocks noGrp="1"/>
          </p:cNvSpPr>
          <p:nvPr>
            <p:ph type="body" sz="quarter" idx="10"/>
          </p:nvPr>
        </p:nvSpPr>
        <p:spPr>
          <a:xfrm>
            <a:off x="685800" y="1600200"/>
            <a:ext cx="7772388" cy="4754880"/>
          </a:xfrm>
        </p:spPr>
        <p:txBody>
          <a:bodyPr anchor="ctr"/>
          <a:lstStyle/>
          <a:p>
            <a:pPr>
              <a:lnSpc>
                <a:spcPct val="100000"/>
              </a:lnSpc>
              <a:spcAft>
                <a:spcPts val="1200"/>
              </a:spcAft>
            </a:pPr>
            <a:r>
              <a:rPr lang="en-US" sz="2000" dirty="0" smtClean="0"/>
              <a:t>Renovate </a:t>
            </a:r>
            <a:r>
              <a:rPr lang="en-US" sz="2000" dirty="0"/>
              <a:t>the existing two story Terminal 7 Security building and the office portion of the building located at 2202 Port of Tacoma Road currently used by Customs and Border Patrol (CBP). CPB occupies approximately one quarter of the entire footprint of the building at 2202 Port of Tacoma Road, the rest of which is used primarily as warehouse. Within the area occupied by CBP, a large portion of the first floor is used for storage. A portion of this storage areas will be built out for added locker rooms and offices. These spaces will be heated and cooled, and the remaining storage space will be heated and ventilated for freeze protection only, with no added insulation.</a:t>
            </a:r>
          </a:p>
        </p:txBody>
      </p:sp>
    </p:spTree>
  </p:cSld>
  <p:clrMapOvr>
    <a:masterClrMapping/>
  </p:clrMapOvr>
  <p:transition spd="slow" advClick="0" advTm="1000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p:cNvSpPr txBox="1">
            <a:spLocks noChangeArrowheads="1"/>
          </p:cNvSpPr>
          <p:nvPr/>
        </p:nvSpPr>
        <p:spPr bwMode="auto">
          <a:xfrm>
            <a:off x="685800" y="0"/>
            <a:ext cx="61722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b"/>
          <a:lstStyle>
            <a:lvl1pPr eaLnBrk="0" hangingPunct="0">
              <a:defRPr sz="3000">
                <a:solidFill>
                  <a:srgbClr val="000000"/>
                </a:solidFill>
                <a:latin typeface="Myriad Pro" charset="0"/>
                <a:ea typeface="ＭＳ Ｐゴシック" charset="0"/>
                <a:cs typeface="ＭＳ Ｐゴシック" charset="0"/>
              </a:defRPr>
            </a:lvl1pPr>
            <a:lvl2pPr marL="37931725" indent="-37474525" eaLnBrk="0" hangingPunct="0">
              <a:defRPr sz="3000">
                <a:solidFill>
                  <a:srgbClr val="000000"/>
                </a:solidFill>
                <a:latin typeface="Myriad Pro" charset="0"/>
                <a:ea typeface="ＭＳ Ｐゴシック" charset="0"/>
              </a:defRPr>
            </a:lvl2pPr>
            <a:lvl3pPr eaLnBrk="0" hangingPunct="0">
              <a:defRPr sz="3000">
                <a:solidFill>
                  <a:srgbClr val="000000"/>
                </a:solidFill>
                <a:latin typeface="Myriad Pro" charset="0"/>
                <a:ea typeface="ＭＳ Ｐゴシック" charset="0"/>
              </a:defRPr>
            </a:lvl3pPr>
            <a:lvl4pPr eaLnBrk="0" hangingPunct="0">
              <a:defRPr sz="3000">
                <a:solidFill>
                  <a:srgbClr val="000000"/>
                </a:solidFill>
                <a:latin typeface="Myriad Pro" charset="0"/>
                <a:ea typeface="ＭＳ Ｐゴシック" charset="0"/>
              </a:defRPr>
            </a:lvl4pPr>
            <a:lvl5pPr eaLnBrk="0" hangingPunct="0">
              <a:defRPr sz="3000">
                <a:solidFill>
                  <a:srgbClr val="000000"/>
                </a:solidFill>
                <a:latin typeface="Myriad Pro" charset="0"/>
                <a:ea typeface="ＭＳ Ｐゴシック" charset="0"/>
              </a:defRPr>
            </a:lvl5pPr>
            <a:lvl6pPr marL="457200" eaLnBrk="0" fontAlgn="base" hangingPunct="0">
              <a:spcBef>
                <a:spcPct val="0"/>
              </a:spcBef>
              <a:spcAft>
                <a:spcPct val="0"/>
              </a:spcAft>
              <a:defRPr sz="3000">
                <a:solidFill>
                  <a:srgbClr val="000000"/>
                </a:solidFill>
                <a:latin typeface="Myriad Pro" charset="0"/>
                <a:ea typeface="ＭＳ Ｐゴシック" charset="0"/>
              </a:defRPr>
            </a:lvl6pPr>
            <a:lvl7pPr marL="914400" eaLnBrk="0" fontAlgn="base" hangingPunct="0">
              <a:spcBef>
                <a:spcPct val="0"/>
              </a:spcBef>
              <a:spcAft>
                <a:spcPct val="0"/>
              </a:spcAft>
              <a:defRPr sz="3000">
                <a:solidFill>
                  <a:srgbClr val="000000"/>
                </a:solidFill>
                <a:latin typeface="Myriad Pro" charset="0"/>
                <a:ea typeface="ＭＳ Ｐゴシック" charset="0"/>
              </a:defRPr>
            </a:lvl7pPr>
            <a:lvl8pPr marL="1371600" eaLnBrk="0" fontAlgn="base" hangingPunct="0">
              <a:spcBef>
                <a:spcPct val="0"/>
              </a:spcBef>
              <a:spcAft>
                <a:spcPct val="0"/>
              </a:spcAft>
              <a:defRPr sz="3000">
                <a:solidFill>
                  <a:srgbClr val="000000"/>
                </a:solidFill>
                <a:latin typeface="Myriad Pro" charset="0"/>
                <a:ea typeface="ＭＳ Ｐゴシック" charset="0"/>
              </a:defRPr>
            </a:lvl8pPr>
            <a:lvl9pPr marL="1828800" eaLnBrk="0" fontAlgn="base" hangingPunct="0">
              <a:spcBef>
                <a:spcPct val="0"/>
              </a:spcBef>
              <a:spcAft>
                <a:spcPct val="0"/>
              </a:spcAft>
              <a:defRPr sz="3000">
                <a:solidFill>
                  <a:srgbClr val="000000"/>
                </a:solidFill>
                <a:latin typeface="Myriad Pro" charset="0"/>
                <a:ea typeface="ＭＳ Ｐゴシック" charset="0"/>
              </a:defRPr>
            </a:lvl9pPr>
          </a:lstStyle>
          <a:p>
            <a:pPr>
              <a:lnSpc>
                <a:spcPts val="2800"/>
              </a:lnSpc>
            </a:pPr>
            <a:r>
              <a:rPr lang="en-US" sz="2800" dirty="0">
                <a:solidFill>
                  <a:srgbClr val="254484"/>
                </a:solidFill>
                <a:latin typeface="Arial" charset="0"/>
                <a:cs typeface="Arial" charset="0"/>
              </a:rPr>
              <a:t>Questions and Answers</a:t>
            </a:r>
          </a:p>
        </p:txBody>
      </p:sp>
      <p:sp>
        <p:nvSpPr>
          <p:cNvPr id="4" name="Text Box 4"/>
          <p:cNvSpPr txBox="1">
            <a:spLocks noChangeArrowheads="1"/>
          </p:cNvSpPr>
          <p:nvPr/>
        </p:nvSpPr>
        <p:spPr bwMode="auto">
          <a:xfrm>
            <a:off x="1447800" y="2819400"/>
            <a:ext cx="6096000" cy="1055608"/>
          </a:xfrm>
          <a:prstGeom prst="flowChartAlternateProcess">
            <a:avLst/>
          </a:prstGeom>
          <a:solidFill>
            <a:srgbClr val="254484"/>
          </a:solidFill>
          <a:extLst/>
        </p:spPr>
        <p:txBody>
          <a:bodyPr wrap="square">
            <a:spAutoFit/>
          </a:bodyPr>
          <a:lstStyle>
            <a:defPPr>
              <a:defRPr lang="en-US"/>
            </a:defPPr>
            <a:lvl1pPr algn="ctr">
              <a:defRPr sz="2800">
                <a:solidFill>
                  <a:schemeClr val="bg1"/>
                </a:solidFill>
                <a:latin typeface="Bebas" pitchFamily="2" charset="0"/>
              </a:defRPr>
            </a:lvl1pPr>
          </a:lstStyle>
          <a:p>
            <a:r>
              <a:rPr lang="en-US" b="1" dirty="0" smtClean="0">
                <a:solidFill>
                  <a:srgbClr val="FFFFFF"/>
                </a:solidFill>
                <a:latin typeface="Gisha" pitchFamily="34" charset="-79"/>
                <a:ea typeface="Francois One" pitchFamily="2" charset="0"/>
                <a:cs typeface="Gisha" pitchFamily="34" charset="-79"/>
              </a:rPr>
              <a:t>Steven Johnson</a:t>
            </a:r>
            <a:endParaRPr lang="en-US" b="1" dirty="0">
              <a:solidFill>
                <a:srgbClr val="FFFFFF"/>
              </a:solidFill>
              <a:latin typeface="Gisha" pitchFamily="34" charset="-79"/>
              <a:ea typeface="Francois One" pitchFamily="2" charset="0"/>
              <a:cs typeface="Gisha" pitchFamily="34" charset="-79"/>
            </a:endParaRPr>
          </a:p>
          <a:p>
            <a:r>
              <a:rPr lang="en-US" b="1" dirty="0" smtClean="0">
                <a:solidFill>
                  <a:srgbClr val="FFFFFF"/>
                </a:solidFill>
                <a:latin typeface="Gisha" pitchFamily="34" charset="-79"/>
                <a:ea typeface="Francois One" pitchFamily="2" charset="0"/>
                <a:cs typeface="Gisha" pitchFamily="34" charset="-79"/>
              </a:rPr>
              <a:t>Senior Contracts Administrator</a:t>
            </a:r>
            <a:endParaRPr lang="en-US" b="1" dirty="0">
              <a:solidFill>
                <a:srgbClr val="FFFFFF"/>
              </a:solidFill>
              <a:latin typeface="Gisha" pitchFamily="34" charset="-79"/>
              <a:ea typeface="Francois One" pitchFamily="2" charset="0"/>
              <a:cs typeface="Gisha" pitchFamily="34" charset="-79"/>
            </a:endParaRPr>
          </a:p>
        </p:txBody>
      </p:sp>
    </p:spTree>
    <p:extLst>
      <p:ext uri="{BB962C8B-B14F-4D97-AF65-F5344CB8AC3E}">
        <p14:creationId xmlns:p14="http://schemas.microsoft.com/office/powerpoint/2010/main" val="1968757761"/>
      </p:ext>
    </p:extLst>
  </p:cSld>
  <p:clrMapOvr>
    <a:masterClrMapping/>
  </p:clrMapOvr>
  <p:transition spd="slow" advClick="0" advTm="1000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p:cNvSpPr txBox="1">
            <a:spLocks noChangeArrowheads="1"/>
          </p:cNvSpPr>
          <p:nvPr/>
        </p:nvSpPr>
        <p:spPr bwMode="auto">
          <a:xfrm>
            <a:off x="685800" y="0"/>
            <a:ext cx="61722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b"/>
          <a:lstStyle>
            <a:lvl1pPr eaLnBrk="0" hangingPunct="0">
              <a:defRPr sz="3000">
                <a:solidFill>
                  <a:srgbClr val="000000"/>
                </a:solidFill>
                <a:latin typeface="Myriad Pro" charset="0"/>
                <a:ea typeface="ＭＳ Ｐゴシック" charset="0"/>
                <a:cs typeface="ＭＳ Ｐゴシック" charset="0"/>
              </a:defRPr>
            </a:lvl1pPr>
            <a:lvl2pPr marL="37931725" indent="-37474525" eaLnBrk="0" hangingPunct="0">
              <a:defRPr sz="3000">
                <a:solidFill>
                  <a:srgbClr val="000000"/>
                </a:solidFill>
                <a:latin typeface="Myriad Pro" charset="0"/>
                <a:ea typeface="ＭＳ Ｐゴシック" charset="0"/>
              </a:defRPr>
            </a:lvl2pPr>
            <a:lvl3pPr eaLnBrk="0" hangingPunct="0">
              <a:defRPr sz="3000">
                <a:solidFill>
                  <a:srgbClr val="000000"/>
                </a:solidFill>
                <a:latin typeface="Myriad Pro" charset="0"/>
                <a:ea typeface="ＭＳ Ｐゴシック" charset="0"/>
              </a:defRPr>
            </a:lvl3pPr>
            <a:lvl4pPr eaLnBrk="0" hangingPunct="0">
              <a:defRPr sz="3000">
                <a:solidFill>
                  <a:srgbClr val="000000"/>
                </a:solidFill>
                <a:latin typeface="Myriad Pro" charset="0"/>
                <a:ea typeface="ＭＳ Ｐゴシック" charset="0"/>
              </a:defRPr>
            </a:lvl4pPr>
            <a:lvl5pPr eaLnBrk="0" hangingPunct="0">
              <a:defRPr sz="3000">
                <a:solidFill>
                  <a:srgbClr val="000000"/>
                </a:solidFill>
                <a:latin typeface="Myriad Pro" charset="0"/>
                <a:ea typeface="ＭＳ Ｐゴシック" charset="0"/>
              </a:defRPr>
            </a:lvl5pPr>
            <a:lvl6pPr marL="457200" eaLnBrk="0" fontAlgn="base" hangingPunct="0">
              <a:spcBef>
                <a:spcPct val="0"/>
              </a:spcBef>
              <a:spcAft>
                <a:spcPct val="0"/>
              </a:spcAft>
              <a:defRPr sz="3000">
                <a:solidFill>
                  <a:srgbClr val="000000"/>
                </a:solidFill>
                <a:latin typeface="Myriad Pro" charset="0"/>
                <a:ea typeface="ＭＳ Ｐゴシック" charset="0"/>
              </a:defRPr>
            </a:lvl6pPr>
            <a:lvl7pPr marL="914400" eaLnBrk="0" fontAlgn="base" hangingPunct="0">
              <a:spcBef>
                <a:spcPct val="0"/>
              </a:spcBef>
              <a:spcAft>
                <a:spcPct val="0"/>
              </a:spcAft>
              <a:defRPr sz="3000">
                <a:solidFill>
                  <a:srgbClr val="000000"/>
                </a:solidFill>
                <a:latin typeface="Myriad Pro" charset="0"/>
                <a:ea typeface="ＭＳ Ｐゴシック" charset="0"/>
              </a:defRPr>
            </a:lvl7pPr>
            <a:lvl8pPr marL="1371600" eaLnBrk="0" fontAlgn="base" hangingPunct="0">
              <a:spcBef>
                <a:spcPct val="0"/>
              </a:spcBef>
              <a:spcAft>
                <a:spcPct val="0"/>
              </a:spcAft>
              <a:defRPr sz="3000">
                <a:solidFill>
                  <a:srgbClr val="000000"/>
                </a:solidFill>
                <a:latin typeface="Myriad Pro" charset="0"/>
                <a:ea typeface="ＭＳ Ｐゴシック" charset="0"/>
              </a:defRPr>
            </a:lvl8pPr>
            <a:lvl9pPr marL="1828800" eaLnBrk="0" fontAlgn="base" hangingPunct="0">
              <a:spcBef>
                <a:spcPct val="0"/>
              </a:spcBef>
              <a:spcAft>
                <a:spcPct val="0"/>
              </a:spcAft>
              <a:defRPr sz="3000">
                <a:solidFill>
                  <a:srgbClr val="000000"/>
                </a:solidFill>
                <a:latin typeface="Myriad Pro" charset="0"/>
                <a:ea typeface="ＭＳ Ｐゴシック" charset="0"/>
              </a:defRPr>
            </a:lvl9pPr>
          </a:lstStyle>
          <a:p>
            <a:pPr>
              <a:lnSpc>
                <a:spcPts val="2800"/>
              </a:lnSpc>
            </a:pPr>
            <a:r>
              <a:rPr lang="en-US" sz="2800" dirty="0">
                <a:solidFill>
                  <a:srgbClr val="254484"/>
                </a:solidFill>
                <a:latin typeface="Arial" charset="0"/>
                <a:cs typeface="Arial" charset="0"/>
              </a:rPr>
              <a:t>Where to Email Questions</a:t>
            </a:r>
          </a:p>
        </p:txBody>
      </p:sp>
      <p:grpSp>
        <p:nvGrpSpPr>
          <p:cNvPr id="4" name="Group 3"/>
          <p:cNvGrpSpPr/>
          <p:nvPr/>
        </p:nvGrpSpPr>
        <p:grpSpPr>
          <a:xfrm>
            <a:off x="609600" y="2735770"/>
            <a:ext cx="4923180" cy="1386460"/>
            <a:chOff x="189556" y="636641"/>
            <a:chExt cx="4617780" cy="1386460"/>
          </a:xfrm>
          <a:solidFill>
            <a:srgbClr val="254484"/>
          </a:solidFill>
        </p:grpSpPr>
        <p:sp>
          <p:nvSpPr>
            <p:cNvPr id="11" name="Rounded Rectangle 10"/>
            <p:cNvSpPr/>
            <p:nvPr/>
          </p:nvSpPr>
          <p:spPr>
            <a:xfrm>
              <a:off x="189556" y="636641"/>
              <a:ext cx="4617780" cy="1386460"/>
            </a:xfrm>
            <a:prstGeom prst="roundRect">
              <a:avLst>
                <a:gd name="adj" fmla="val 10000"/>
              </a:avLst>
            </a:prstGeom>
            <a:grp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2" name="Rounded Rectangle 4"/>
            <p:cNvSpPr/>
            <p:nvPr/>
          </p:nvSpPr>
          <p:spPr>
            <a:xfrm>
              <a:off x="262812" y="677248"/>
              <a:ext cx="4536564" cy="130524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dirty="0">
                  <a:solidFill>
                    <a:srgbClr val="FFFFFF"/>
                  </a:solidFill>
                  <a:latin typeface="Gisha" pitchFamily="34" charset="-79"/>
                  <a:cs typeface="Gisha" pitchFamily="34" charset="-79"/>
                </a:rPr>
                <a:t>Submit</a:t>
              </a:r>
              <a:r>
                <a:rPr lang="en-US" sz="1800" b="1" kern="1200" dirty="0">
                  <a:solidFill>
                    <a:srgbClr val="FFFFFF"/>
                  </a:solidFill>
                  <a:latin typeface="Gisha" pitchFamily="34" charset="-79"/>
                  <a:ea typeface="+mn-ea"/>
                  <a:cs typeface="Gisha" pitchFamily="34" charset="-79"/>
                </a:rPr>
                <a:t> Additional Questions to: </a:t>
              </a:r>
            </a:p>
            <a:p>
              <a:pPr lvl="0" algn="ctr" defTabSz="800100" rtl="0">
                <a:lnSpc>
                  <a:spcPct val="90000"/>
                </a:lnSpc>
                <a:spcBef>
                  <a:spcPct val="0"/>
                </a:spcBef>
                <a:spcAft>
                  <a:spcPct val="35000"/>
                </a:spcAft>
              </a:pPr>
              <a:r>
                <a:rPr lang="en-US" sz="1800" b="1" dirty="0">
                  <a:solidFill>
                    <a:srgbClr val="FFFFFF"/>
                  </a:solidFill>
                  <a:latin typeface="Gisha" pitchFamily="34" charset="-79"/>
                  <a:cs typeface="Gisha" pitchFamily="34" charset="-79"/>
                </a:rPr>
                <a:t>procurement@portoftacoma.com</a:t>
              </a:r>
              <a:endParaRPr lang="en-US" sz="1800" b="1" kern="1200" dirty="0">
                <a:solidFill>
                  <a:srgbClr val="FFFFFF"/>
                </a:solidFill>
                <a:latin typeface="Gisha" pitchFamily="34" charset="-79"/>
                <a:ea typeface="+mn-ea"/>
                <a:cs typeface="Gisha" pitchFamily="34" charset="-79"/>
              </a:endParaRPr>
            </a:p>
          </p:txBody>
        </p:sp>
      </p:grpSp>
      <p:grpSp>
        <p:nvGrpSpPr>
          <p:cNvPr id="5" name="Group 4"/>
          <p:cNvGrpSpPr/>
          <p:nvPr/>
        </p:nvGrpSpPr>
        <p:grpSpPr>
          <a:xfrm>
            <a:off x="5729476" y="3128686"/>
            <a:ext cx="416994" cy="600627"/>
            <a:chOff x="5004032" y="1029557"/>
            <a:chExt cx="416994" cy="600627"/>
          </a:xfrm>
          <a:solidFill>
            <a:srgbClr val="254484"/>
          </a:solidFill>
        </p:grpSpPr>
        <p:sp>
          <p:nvSpPr>
            <p:cNvPr id="9" name="Right Arrow 8"/>
            <p:cNvSpPr/>
            <p:nvPr/>
          </p:nvSpPr>
          <p:spPr>
            <a:xfrm>
              <a:off x="5004032" y="1029557"/>
              <a:ext cx="416994" cy="600627"/>
            </a:xfrm>
            <a:prstGeom prst="rightArrow">
              <a:avLst>
                <a:gd name="adj1" fmla="val 60000"/>
                <a:gd name="adj2" fmla="val 50000"/>
              </a:avLst>
            </a:prstGeom>
            <a:grpFill/>
            <a:ln>
              <a:noFill/>
            </a:ln>
            <a:effectLst/>
          </p:spPr>
          <p:style>
            <a:lnRef idx="0">
              <a:scrgbClr r="0" g="0" b="0"/>
            </a:lnRef>
            <a:fillRef idx="1">
              <a:scrgbClr r="0" g="0" b="0"/>
            </a:fillRef>
            <a:effectRef idx="0">
              <a:scrgbClr r="0" g="0" b="0"/>
            </a:effectRef>
            <a:fontRef idx="minor">
              <a:schemeClr val="lt1"/>
            </a:fontRef>
          </p:style>
        </p:sp>
        <p:sp>
          <p:nvSpPr>
            <p:cNvPr id="10" name="Right Arrow 6"/>
            <p:cNvSpPr/>
            <p:nvPr/>
          </p:nvSpPr>
          <p:spPr>
            <a:xfrm>
              <a:off x="5004032" y="1149682"/>
              <a:ext cx="291896" cy="36037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dirty="0">
                <a:solidFill>
                  <a:srgbClr val="FFFFFF"/>
                </a:solidFill>
                <a:latin typeface="Arial"/>
                <a:ea typeface="+mn-ea"/>
                <a:cs typeface="+mn-cs"/>
              </a:endParaRPr>
            </a:p>
          </p:txBody>
        </p:sp>
      </p:grpSp>
      <p:grpSp>
        <p:nvGrpSpPr>
          <p:cNvPr id="6" name="Group 5"/>
          <p:cNvGrpSpPr/>
          <p:nvPr/>
        </p:nvGrpSpPr>
        <p:grpSpPr>
          <a:xfrm>
            <a:off x="6319563" y="2702435"/>
            <a:ext cx="1909437" cy="1453129"/>
            <a:chOff x="5594119" y="603306"/>
            <a:chExt cx="1909437" cy="1453129"/>
          </a:xfrm>
          <a:solidFill>
            <a:srgbClr val="254484"/>
          </a:solidFill>
        </p:grpSpPr>
        <p:sp>
          <p:nvSpPr>
            <p:cNvPr id="7" name="Rounded Rectangle 6"/>
            <p:cNvSpPr/>
            <p:nvPr/>
          </p:nvSpPr>
          <p:spPr>
            <a:xfrm>
              <a:off x="5594119" y="603306"/>
              <a:ext cx="1909437" cy="1453129"/>
            </a:xfrm>
            <a:prstGeom prst="roundRect">
              <a:avLst>
                <a:gd name="adj" fmla="val 10000"/>
              </a:avLst>
            </a:prstGeom>
            <a:grp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8" name="Rounded Rectangle 8"/>
            <p:cNvSpPr/>
            <p:nvPr/>
          </p:nvSpPr>
          <p:spPr>
            <a:xfrm>
              <a:off x="5636680" y="645867"/>
              <a:ext cx="1824315" cy="136800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a:solidFill>
                    <a:srgbClr val="FFFFFF"/>
                  </a:solidFill>
                  <a:latin typeface="Gisha" pitchFamily="34" charset="-79"/>
                  <a:ea typeface="+mn-ea"/>
                  <a:cs typeface="Gisha" pitchFamily="34" charset="-79"/>
                </a:rPr>
                <a:t>Official Responses Posted to the Port of Tacoma Website</a:t>
              </a:r>
            </a:p>
          </p:txBody>
        </p:sp>
      </p:grpSp>
    </p:spTree>
    <p:extLst>
      <p:ext uri="{BB962C8B-B14F-4D97-AF65-F5344CB8AC3E}">
        <p14:creationId xmlns:p14="http://schemas.microsoft.com/office/powerpoint/2010/main" val="598036945"/>
      </p:ext>
    </p:extLst>
  </p:cSld>
  <p:clrMapOvr>
    <a:masterClrMapping/>
  </p:clrMapOvr>
  <p:transition spd="slow" advClick="0" advTm="1000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8228074"/>
      </p:ext>
    </p:extLst>
  </p:cSld>
  <p:clrMapOvr>
    <a:masterClrMapping/>
  </p:clrMapOvr>
  <p:transition spd="slow" advClick="0" advTm="10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p:cNvGraphicFramePr>
          <p:nvPr>
            <p:extLst>
              <p:ext uri="{D42A27DB-BD31-4B8C-83A1-F6EECF244321}">
                <p14:modId xmlns:p14="http://schemas.microsoft.com/office/powerpoint/2010/main" val="761434632"/>
              </p:ext>
            </p:extLst>
          </p:nvPr>
        </p:nvGraphicFramePr>
        <p:xfrm>
          <a:off x="381000" y="1600200"/>
          <a:ext cx="9055359"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3"/>
          <p:cNvSpPr txBox="1">
            <a:spLocks/>
          </p:cNvSpPr>
          <p:nvPr/>
        </p:nvSpPr>
        <p:spPr>
          <a:xfrm>
            <a:off x="76200" y="76200"/>
            <a:ext cx="5486400" cy="539354"/>
          </a:xfrm>
          <a:prstGeom prst="rect">
            <a:avLst/>
          </a:prstGeom>
        </p:spPr>
        <p:txBody>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Calibri"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Calibri"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Calibri"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Calibri"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a:lstStyle>
          <a:p>
            <a:pPr algn="l"/>
            <a:r>
              <a:rPr lang="en-US" sz="5400" b="1" kern="0" dirty="0">
                <a:solidFill>
                  <a:schemeClr val="bg1"/>
                </a:solidFill>
              </a:rPr>
              <a:t>Presenters</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lay Music.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8931275" y="6645275"/>
            <a:ext cx="212725"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4" name="TextBox 4"/>
          <p:cNvSpPr txBox="1">
            <a:spLocks noChangeArrowheads="1"/>
          </p:cNvSpPr>
          <p:nvPr/>
        </p:nvSpPr>
        <p:spPr bwMode="auto">
          <a:xfrm>
            <a:off x="685800" y="0"/>
            <a:ext cx="61722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b"/>
          <a:lstStyle>
            <a:lvl1pPr eaLnBrk="0" hangingPunct="0">
              <a:defRPr sz="3000">
                <a:solidFill>
                  <a:srgbClr val="000000"/>
                </a:solidFill>
                <a:latin typeface="Myriad Pro" charset="0"/>
                <a:ea typeface="ＭＳ Ｐゴシック" charset="0"/>
                <a:cs typeface="ＭＳ Ｐゴシック" charset="0"/>
              </a:defRPr>
            </a:lvl1pPr>
            <a:lvl2pPr marL="37931725" indent="-37474525" eaLnBrk="0" hangingPunct="0">
              <a:defRPr sz="3000">
                <a:solidFill>
                  <a:srgbClr val="000000"/>
                </a:solidFill>
                <a:latin typeface="Myriad Pro" charset="0"/>
                <a:ea typeface="ＭＳ Ｐゴシック" charset="0"/>
              </a:defRPr>
            </a:lvl2pPr>
            <a:lvl3pPr eaLnBrk="0" hangingPunct="0">
              <a:defRPr sz="3000">
                <a:solidFill>
                  <a:srgbClr val="000000"/>
                </a:solidFill>
                <a:latin typeface="Myriad Pro" charset="0"/>
                <a:ea typeface="ＭＳ Ｐゴシック" charset="0"/>
              </a:defRPr>
            </a:lvl3pPr>
            <a:lvl4pPr eaLnBrk="0" hangingPunct="0">
              <a:defRPr sz="3000">
                <a:solidFill>
                  <a:srgbClr val="000000"/>
                </a:solidFill>
                <a:latin typeface="Myriad Pro" charset="0"/>
                <a:ea typeface="ＭＳ Ｐゴシック" charset="0"/>
              </a:defRPr>
            </a:lvl4pPr>
            <a:lvl5pPr eaLnBrk="0" hangingPunct="0">
              <a:defRPr sz="3000">
                <a:solidFill>
                  <a:srgbClr val="000000"/>
                </a:solidFill>
                <a:latin typeface="Myriad Pro" charset="0"/>
                <a:ea typeface="ＭＳ Ｐゴシック" charset="0"/>
              </a:defRPr>
            </a:lvl5pPr>
            <a:lvl6pPr marL="457200" eaLnBrk="0" fontAlgn="base" hangingPunct="0">
              <a:spcBef>
                <a:spcPct val="0"/>
              </a:spcBef>
              <a:spcAft>
                <a:spcPct val="0"/>
              </a:spcAft>
              <a:defRPr sz="3000">
                <a:solidFill>
                  <a:srgbClr val="000000"/>
                </a:solidFill>
                <a:latin typeface="Myriad Pro" charset="0"/>
                <a:ea typeface="ＭＳ Ｐゴシック" charset="0"/>
              </a:defRPr>
            </a:lvl6pPr>
            <a:lvl7pPr marL="914400" eaLnBrk="0" fontAlgn="base" hangingPunct="0">
              <a:spcBef>
                <a:spcPct val="0"/>
              </a:spcBef>
              <a:spcAft>
                <a:spcPct val="0"/>
              </a:spcAft>
              <a:defRPr sz="3000">
                <a:solidFill>
                  <a:srgbClr val="000000"/>
                </a:solidFill>
                <a:latin typeface="Myriad Pro" charset="0"/>
                <a:ea typeface="ＭＳ Ｐゴシック" charset="0"/>
              </a:defRPr>
            </a:lvl7pPr>
            <a:lvl8pPr marL="1371600" eaLnBrk="0" fontAlgn="base" hangingPunct="0">
              <a:spcBef>
                <a:spcPct val="0"/>
              </a:spcBef>
              <a:spcAft>
                <a:spcPct val="0"/>
              </a:spcAft>
              <a:defRPr sz="3000">
                <a:solidFill>
                  <a:srgbClr val="000000"/>
                </a:solidFill>
                <a:latin typeface="Myriad Pro" charset="0"/>
                <a:ea typeface="ＭＳ Ｐゴシック" charset="0"/>
              </a:defRPr>
            </a:lvl8pPr>
            <a:lvl9pPr marL="1828800" eaLnBrk="0" fontAlgn="base" hangingPunct="0">
              <a:spcBef>
                <a:spcPct val="0"/>
              </a:spcBef>
              <a:spcAft>
                <a:spcPct val="0"/>
              </a:spcAft>
              <a:defRPr sz="3000">
                <a:solidFill>
                  <a:srgbClr val="000000"/>
                </a:solidFill>
                <a:latin typeface="Myriad Pro" charset="0"/>
                <a:ea typeface="ＭＳ Ｐゴシック" charset="0"/>
              </a:defRPr>
            </a:lvl9pPr>
          </a:lstStyle>
          <a:p>
            <a:pPr>
              <a:lnSpc>
                <a:spcPts val="2800"/>
              </a:lnSpc>
            </a:pPr>
            <a:r>
              <a:rPr lang="en-US" sz="2800" dirty="0">
                <a:solidFill>
                  <a:srgbClr val="FFFFFF"/>
                </a:solidFill>
                <a:latin typeface="Arial" charset="0"/>
                <a:cs typeface="Arial" charset="0"/>
              </a:rPr>
              <a:t>Agenda</a:t>
            </a:r>
          </a:p>
        </p:txBody>
      </p:sp>
      <p:graphicFrame>
        <p:nvGraphicFramePr>
          <p:cNvPr id="6" name="Content Placeholder 4"/>
          <p:cNvGraphicFramePr>
            <a:graphicFrameLocks/>
          </p:cNvGraphicFramePr>
          <p:nvPr>
            <p:extLst>
              <p:ext uri="{D42A27DB-BD31-4B8C-83A1-F6EECF244321}">
                <p14:modId xmlns:p14="http://schemas.microsoft.com/office/powerpoint/2010/main" val="726922538"/>
              </p:ext>
            </p:extLst>
          </p:nvPr>
        </p:nvGraphicFramePr>
        <p:xfrm>
          <a:off x="228600" y="1905000"/>
          <a:ext cx="8276771" cy="31989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spd="slow" advClick="0" advTm="10000">
    <p:fade/>
  </p:transition>
  <p:timing>
    <p:tnLst>
      <p:par>
        <p:cTn id="1" dur="indefinite" restart="never" nodeType="tmRoot">
          <p:childTnLst>
            <p:audio>
              <p:cMediaNode numSld="91">
                <p:cTn id="2"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lay Music.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8931275" y="6645275"/>
            <a:ext cx="212725"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8" name="TextBox 4"/>
          <p:cNvSpPr txBox="1">
            <a:spLocks noChangeArrowheads="1"/>
          </p:cNvSpPr>
          <p:nvPr/>
        </p:nvSpPr>
        <p:spPr bwMode="auto">
          <a:xfrm>
            <a:off x="685800" y="0"/>
            <a:ext cx="61722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b"/>
          <a:lstStyle>
            <a:lvl1pPr eaLnBrk="0" hangingPunct="0">
              <a:defRPr sz="3000">
                <a:solidFill>
                  <a:srgbClr val="000000"/>
                </a:solidFill>
                <a:latin typeface="Myriad Pro" charset="0"/>
                <a:ea typeface="ＭＳ Ｐゴシック" charset="0"/>
                <a:cs typeface="ＭＳ Ｐゴシック" charset="0"/>
              </a:defRPr>
            </a:lvl1pPr>
            <a:lvl2pPr marL="37931725" indent="-37474525" eaLnBrk="0" hangingPunct="0">
              <a:defRPr sz="3000">
                <a:solidFill>
                  <a:srgbClr val="000000"/>
                </a:solidFill>
                <a:latin typeface="Myriad Pro" charset="0"/>
                <a:ea typeface="ＭＳ Ｐゴシック" charset="0"/>
              </a:defRPr>
            </a:lvl2pPr>
            <a:lvl3pPr eaLnBrk="0" hangingPunct="0">
              <a:defRPr sz="3000">
                <a:solidFill>
                  <a:srgbClr val="000000"/>
                </a:solidFill>
                <a:latin typeface="Myriad Pro" charset="0"/>
                <a:ea typeface="ＭＳ Ｐゴシック" charset="0"/>
              </a:defRPr>
            </a:lvl3pPr>
            <a:lvl4pPr eaLnBrk="0" hangingPunct="0">
              <a:defRPr sz="3000">
                <a:solidFill>
                  <a:srgbClr val="000000"/>
                </a:solidFill>
                <a:latin typeface="Myriad Pro" charset="0"/>
                <a:ea typeface="ＭＳ Ｐゴシック" charset="0"/>
              </a:defRPr>
            </a:lvl4pPr>
            <a:lvl5pPr eaLnBrk="0" hangingPunct="0">
              <a:defRPr sz="3000">
                <a:solidFill>
                  <a:srgbClr val="000000"/>
                </a:solidFill>
                <a:latin typeface="Myriad Pro" charset="0"/>
                <a:ea typeface="ＭＳ Ｐゴシック" charset="0"/>
              </a:defRPr>
            </a:lvl5pPr>
            <a:lvl6pPr marL="457200" eaLnBrk="0" fontAlgn="base" hangingPunct="0">
              <a:spcBef>
                <a:spcPct val="0"/>
              </a:spcBef>
              <a:spcAft>
                <a:spcPct val="0"/>
              </a:spcAft>
              <a:defRPr sz="3000">
                <a:solidFill>
                  <a:srgbClr val="000000"/>
                </a:solidFill>
                <a:latin typeface="Myriad Pro" charset="0"/>
                <a:ea typeface="ＭＳ Ｐゴシック" charset="0"/>
              </a:defRPr>
            </a:lvl6pPr>
            <a:lvl7pPr marL="914400" eaLnBrk="0" fontAlgn="base" hangingPunct="0">
              <a:spcBef>
                <a:spcPct val="0"/>
              </a:spcBef>
              <a:spcAft>
                <a:spcPct val="0"/>
              </a:spcAft>
              <a:defRPr sz="3000">
                <a:solidFill>
                  <a:srgbClr val="000000"/>
                </a:solidFill>
                <a:latin typeface="Myriad Pro" charset="0"/>
                <a:ea typeface="ＭＳ Ｐゴシック" charset="0"/>
              </a:defRPr>
            </a:lvl7pPr>
            <a:lvl8pPr marL="1371600" eaLnBrk="0" fontAlgn="base" hangingPunct="0">
              <a:spcBef>
                <a:spcPct val="0"/>
              </a:spcBef>
              <a:spcAft>
                <a:spcPct val="0"/>
              </a:spcAft>
              <a:defRPr sz="3000">
                <a:solidFill>
                  <a:srgbClr val="000000"/>
                </a:solidFill>
                <a:latin typeface="Myriad Pro" charset="0"/>
                <a:ea typeface="ＭＳ Ｐゴシック" charset="0"/>
              </a:defRPr>
            </a:lvl8pPr>
            <a:lvl9pPr marL="1828800" eaLnBrk="0" fontAlgn="base" hangingPunct="0">
              <a:spcBef>
                <a:spcPct val="0"/>
              </a:spcBef>
              <a:spcAft>
                <a:spcPct val="0"/>
              </a:spcAft>
              <a:defRPr sz="3000">
                <a:solidFill>
                  <a:srgbClr val="000000"/>
                </a:solidFill>
                <a:latin typeface="Myriad Pro" charset="0"/>
                <a:ea typeface="ＭＳ Ｐゴシック" charset="0"/>
              </a:defRPr>
            </a:lvl9pPr>
          </a:lstStyle>
          <a:p>
            <a:pPr>
              <a:lnSpc>
                <a:spcPts val="2800"/>
              </a:lnSpc>
            </a:pPr>
            <a:r>
              <a:rPr lang="en-US" sz="2800" dirty="0">
                <a:solidFill>
                  <a:srgbClr val="254484"/>
                </a:solidFill>
                <a:latin typeface="Arial" charset="0"/>
                <a:cs typeface="Arial" charset="0"/>
              </a:rPr>
              <a:t>Procedural Issues</a:t>
            </a:r>
          </a:p>
        </p:txBody>
      </p:sp>
      <p:graphicFrame>
        <p:nvGraphicFramePr>
          <p:cNvPr id="6" name="Content Placeholder 3"/>
          <p:cNvGraphicFramePr>
            <a:graphicFrameLocks/>
          </p:cNvGraphicFramePr>
          <p:nvPr>
            <p:extLst>
              <p:ext uri="{D42A27DB-BD31-4B8C-83A1-F6EECF244321}">
                <p14:modId xmlns:p14="http://schemas.microsoft.com/office/powerpoint/2010/main" val="2699054430"/>
              </p:ext>
            </p:extLst>
          </p:nvPr>
        </p:nvGraphicFramePr>
        <p:xfrm>
          <a:off x="466519" y="1828800"/>
          <a:ext cx="8447313" cy="351245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spd="slow" advClick="0" advTm="10000">
    <p:fade/>
  </p:transition>
  <p:timing>
    <p:tnLst>
      <p:par>
        <p:cTn id="1" dur="indefinite" restart="never" nodeType="tmRoot">
          <p:childTnLst>
            <p:audio>
              <p:cMediaNode numSld="91">
                <p:cTn id="2"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p:cNvSpPr txBox="1">
            <a:spLocks noChangeArrowheads="1"/>
          </p:cNvSpPr>
          <p:nvPr/>
        </p:nvSpPr>
        <p:spPr bwMode="auto">
          <a:xfrm>
            <a:off x="685800" y="0"/>
            <a:ext cx="61722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b"/>
          <a:lstStyle>
            <a:lvl1pPr eaLnBrk="0" hangingPunct="0">
              <a:defRPr sz="3000">
                <a:solidFill>
                  <a:srgbClr val="000000"/>
                </a:solidFill>
                <a:latin typeface="Myriad Pro" charset="0"/>
                <a:ea typeface="ＭＳ Ｐゴシック" charset="0"/>
                <a:cs typeface="ＭＳ Ｐゴシック" charset="0"/>
              </a:defRPr>
            </a:lvl1pPr>
            <a:lvl2pPr marL="37931725" indent="-37474525" eaLnBrk="0" hangingPunct="0">
              <a:defRPr sz="3000">
                <a:solidFill>
                  <a:srgbClr val="000000"/>
                </a:solidFill>
                <a:latin typeface="Myriad Pro" charset="0"/>
                <a:ea typeface="ＭＳ Ｐゴシック" charset="0"/>
              </a:defRPr>
            </a:lvl2pPr>
            <a:lvl3pPr eaLnBrk="0" hangingPunct="0">
              <a:defRPr sz="3000">
                <a:solidFill>
                  <a:srgbClr val="000000"/>
                </a:solidFill>
                <a:latin typeface="Myriad Pro" charset="0"/>
                <a:ea typeface="ＭＳ Ｐゴシック" charset="0"/>
              </a:defRPr>
            </a:lvl3pPr>
            <a:lvl4pPr eaLnBrk="0" hangingPunct="0">
              <a:defRPr sz="3000">
                <a:solidFill>
                  <a:srgbClr val="000000"/>
                </a:solidFill>
                <a:latin typeface="Myriad Pro" charset="0"/>
                <a:ea typeface="ＭＳ Ｐゴシック" charset="0"/>
              </a:defRPr>
            </a:lvl4pPr>
            <a:lvl5pPr eaLnBrk="0" hangingPunct="0">
              <a:defRPr sz="3000">
                <a:solidFill>
                  <a:srgbClr val="000000"/>
                </a:solidFill>
                <a:latin typeface="Myriad Pro" charset="0"/>
                <a:ea typeface="ＭＳ Ｐゴシック" charset="0"/>
              </a:defRPr>
            </a:lvl5pPr>
            <a:lvl6pPr marL="457200" eaLnBrk="0" fontAlgn="base" hangingPunct="0">
              <a:spcBef>
                <a:spcPct val="0"/>
              </a:spcBef>
              <a:spcAft>
                <a:spcPct val="0"/>
              </a:spcAft>
              <a:defRPr sz="3000">
                <a:solidFill>
                  <a:srgbClr val="000000"/>
                </a:solidFill>
                <a:latin typeface="Myriad Pro" charset="0"/>
                <a:ea typeface="ＭＳ Ｐゴシック" charset="0"/>
              </a:defRPr>
            </a:lvl6pPr>
            <a:lvl7pPr marL="914400" eaLnBrk="0" fontAlgn="base" hangingPunct="0">
              <a:spcBef>
                <a:spcPct val="0"/>
              </a:spcBef>
              <a:spcAft>
                <a:spcPct val="0"/>
              </a:spcAft>
              <a:defRPr sz="3000">
                <a:solidFill>
                  <a:srgbClr val="000000"/>
                </a:solidFill>
                <a:latin typeface="Myriad Pro" charset="0"/>
                <a:ea typeface="ＭＳ Ｐゴシック" charset="0"/>
              </a:defRPr>
            </a:lvl7pPr>
            <a:lvl8pPr marL="1371600" eaLnBrk="0" fontAlgn="base" hangingPunct="0">
              <a:spcBef>
                <a:spcPct val="0"/>
              </a:spcBef>
              <a:spcAft>
                <a:spcPct val="0"/>
              </a:spcAft>
              <a:defRPr sz="3000">
                <a:solidFill>
                  <a:srgbClr val="000000"/>
                </a:solidFill>
                <a:latin typeface="Myriad Pro" charset="0"/>
                <a:ea typeface="ＭＳ Ｐゴシック" charset="0"/>
              </a:defRPr>
            </a:lvl8pPr>
            <a:lvl9pPr marL="1828800" eaLnBrk="0" fontAlgn="base" hangingPunct="0">
              <a:spcBef>
                <a:spcPct val="0"/>
              </a:spcBef>
              <a:spcAft>
                <a:spcPct val="0"/>
              </a:spcAft>
              <a:defRPr sz="3000">
                <a:solidFill>
                  <a:srgbClr val="000000"/>
                </a:solidFill>
                <a:latin typeface="Myriad Pro" charset="0"/>
                <a:ea typeface="ＭＳ Ｐゴシック" charset="0"/>
              </a:defRPr>
            </a:lvl9pPr>
          </a:lstStyle>
          <a:p>
            <a:pPr>
              <a:lnSpc>
                <a:spcPts val="2800"/>
              </a:lnSpc>
            </a:pPr>
            <a:r>
              <a:rPr lang="en-US" sz="2800" dirty="0">
                <a:solidFill>
                  <a:srgbClr val="254484"/>
                </a:solidFill>
                <a:latin typeface="Arial" charset="0"/>
                <a:cs typeface="Arial" charset="0"/>
              </a:rPr>
              <a:t>RFQ Contents</a:t>
            </a:r>
          </a:p>
        </p:txBody>
      </p:sp>
      <p:sp>
        <p:nvSpPr>
          <p:cNvPr id="5" name="Rounded Rectangle 4"/>
          <p:cNvSpPr/>
          <p:nvPr/>
        </p:nvSpPr>
        <p:spPr>
          <a:xfrm>
            <a:off x="152400" y="1375650"/>
            <a:ext cx="8839200" cy="590400"/>
          </a:xfrm>
          <a:prstGeom prst="roundRect">
            <a:avLst/>
          </a:prstGeom>
          <a:solidFill>
            <a:srgbClr val="274583"/>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a:lstStyle/>
          <a:p>
            <a:r>
              <a:rPr lang="en-US" sz="2900" b="1" dirty="0"/>
              <a:t>INSTRUCTIONS TO PROPOSERS &amp; EVALUATION CRITERIA</a:t>
            </a:r>
          </a:p>
        </p:txBody>
      </p:sp>
      <p:grpSp>
        <p:nvGrpSpPr>
          <p:cNvPr id="7" name="Group 6"/>
          <p:cNvGrpSpPr/>
          <p:nvPr/>
        </p:nvGrpSpPr>
        <p:grpSpPr>
          <a:xfrm>
            <a:off x="445149" y="2074194"/>
            <a:ext cx="8839201" cy="888515"/>
            <a:chOff x="1325562" y="660496"/>
            <a:chExt cx="5671653" cy="888515"/>
          </a:xfrm>
        </p:grpSpPr>
        <p:sp>
          <p:nvSpPr>
            <p:cNvPr id="14" name="Rounded Rectangle 13"/>
            <p:cNvSpPr/>
            <p:nvPr/>
          </p:nvSpPr>
          <p:spPr>
            <a:xfrm>
              <a:off x="1325562" y="660496"/>
              <a:ext cx="5476078" cy="888515"/>
            </a:xfrm>
            <a:prstGeom prst="roundRect">
              <a:avLst/>
            </a:prstGeom>
            <a:solidFill>
              <a:srgbClr val="274583"/>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5" name="Rounded Rectangle 4"/>
            <p:cNvSpPr/>
            <p:nvPr/>
          </p:nvSpPr>
          <p:spPr>
            <a:xfrm>
              <a:off x="1368935" y="703870"/>
              <a:ext cx="5628280" cy="8017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0637" tIns="0" rIns="210637" bIns="0" numCol="1" spcCol="1270" anchor="ctr" anchorCtr="0">
              <a:noAutofit/>
            </a:bodyPr>
            <a:lstStyle/>
            <a:p>
              <a:pPr marL="0" lvl="0" indent="0" algn="l" defTabSz="800100">
                <a:lnSpc>
                  <a:spcPct val="90000"/>
                </a:lnSpc>
                <a:spcBef>
                  <a:spcPct val="0"/>
                </a:spcBef>
                <a:spcAft>
                  <a:spcPct val="35000"/>
                </a:spcAft>
              </a:pPr>
              <a:r>
                <a:rPr lang="en-US" sz="1800" b="1" kern="1200" dirty="0">
                  <a:solidFill>
                    <a:srgbClr val="FFFFFF"/>
                  </a:solidFill>
                  <a:latin typeface="Gisha" pitchFamily="34" charset="-79"/>
                  <a:ea typeface="Francois One" charset="0"/>
                  <a:cs typeface="Gisha" pitchFamily="34" charset="-79"/>
                </a:rPr>
                <a:t>SOQ’s to be emailed to </a:t>
              </a:r>
              <a:r>
                <a:rPr lang="en-US" sz="1800" b="1" u="sng" kern="1200" dirty="0">
                  <a:solidFill>
                    <a:srgbClr val="FFFFFF"/>
                  </a:solidFill>
                  <a:latin typeface="Gisha" pitchFamily="34" charset="-79"/>
                  <a:ea typeface="Francois One" charset="0"/>
                  <a:cs typeface="Gisha" pitchFamily="34" charset="-79"/>
                </a:rPr>
                <a:t>procurement@portoftacoma.com</a:t>
              </a:r>
              <a:r>
                <a:rPr lang="en-US" sz="1800" b="1" kern="1200" dirty="0">
                  <a:solidFill>
                    <a:srgbClr val="FFFFFF"/>
                  </a:solidFill>
                  <a:latin typeface="Gisha" pitchFamily="34" charset="-79"/>
                  <a:ea typeface="Francois One" charset="0"/>
                  <a:cs typeface="Gisha" pitchFamily="34" charset="-79"/>
                </a:rPr>
                <a:t> prior to the due date and time and cannot exceed 9MB in total size</a:t>
              </a:r>
            </a:p>
          </p:txBody>
        </p:sp>
      </p:grpSp>
      <p:grpSp>
        <p:nvGrpSpPr>
          <p:cNvPr id="8" name="Group 7"/>
          <p:cNvGrpSpPr/>
          <p:nvPr/>
        </p:nvGrpSpPr>
        <p:grpSpPr>
          <a:xfrm>
            <a:off x="444159" y="3055411"/>
            <a:ext cx="8852242" cy="986347"/>
            <a:chOff x="1325562" y="1784373"/>
            <a:chExt cx="5729288" cy="986347"/>
          </a:xfrm>
        </p:grpSpPr>
        <p:sp>
          <p:nvSpPr>
            <p:cNvPr id="12" name="Rounded Rectangle 11"/>
            <p:cNvSpPr/>
            <p:nvPr/>
          </p:nvSpPr>
          <p:spPr>
            <a:xfrm>
              <a:off x="1325562" y="1784373"/>
              <a:ext cx="5567318" cy="986347"/>
            </a:xfrm>
            <a:prstGeom prst="roundRect">
              <a:avLst/>
            </a:prstGeom>
            <a:solidFill>
              <a:srgbClr val="274583"/>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3" name="Rounded Rectangle 6"/>
            <p:cNvSpPr/>
            <p:nvPr/>
          </p:nvSpPr>
          <p:spPr>
            <a:xfrm>
              <a:off x="1373711" y="1832522"/>
              <a:ext cx="5681139" cy="8900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0637" tIns="0" rIns="210637" bIns="0" numCol="1" spcCol="1270" anchor="ctr" anchorCtr="0">
              <a:noAutofit/>
            </a:bodyPr>
            <a:lstStyle/>
            <a:p>
              <a:pPr lvl="0" algn="l" defTabSz="800100">
                <a:lnSpc>
                  <a:spcPct val="90000"/>
                </a:lnSpc>
                <a:spcBef>
                  <a:spcPct val="0"/>
                </a:spcBef>
                <a:spcAft>
                  <a:spcPct val="35000"/>
                </a:spcAft>
              </a:pPr>
              <a:r>
                <a:rPr lang="en-US" sz="1800" b="1" kern="1200" dirty="0">
                  <a:solidFill>
                    <a:srgbClr val="FFFFFF"/>
                  </a:solidFill>
                  <a:latin typeface="Gisha" pitchFamily="34" charset="-79"/>
                  <a:ea typeface="Francois One" charset="0"/>
                  <a:cs typeface="Gisha" pitchFamily="34" charset="-79"/>
                </a:rPr>
                <a:t>Ten (10) numbered page limitation, excluding the cover page, cover letter and requested appendices.</a:t>
              </a:r>
            </a:p>
          </p:txBody>
        </p:sp>
      </p:grpSp>
      <p:grpSp>
        <p:nvGrpSpPr>
          <p:cNvPr id="9" name="Group 8"/>
          <p:cNvGrpSpPr/>
          <p:nvPr/>
        </p:nvGrpSpPr>
        <p:grpSpPr>
          <a:xfrm>
            <a:off x="444159" y="4096294"/>
            <a:ext cx="8622757" cy="593680"/>
            <a:chOff x="1297275" y="2976716"/>
            <a:chExt cx="5589415" cy="593680"/>
          </a:xfrm>
        </p:grpSpPr>
        <p:sp>
          <p:nvSpPr>
            <p:cNvPr id="10" name="Rounded Rectangle 9"/>
            <p:cNvSpPr/>
            <p:nvPr/>
          </p:nvSpPr>
          <p:spPr>
            <a:xfrm>
              <a:off x="1297275" y="2976716"/>
              <a:ext cx="5572760" cy="593680"/>
            </a:xfrm>
            <a:prstGeom prst="roundRect">
              <a:avLst/>
            </a:prstGeom>
            <a:solidFill>
              <a:srgbClr val="274583"/>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1" name="Rounded Rectangle 8"/>
            <p:cNvSpPr/>
            <p:nvPr/>
          </p:nvSpPr>
          <p:spPr>
            <a:xfrm>
              <a:off x="1371892" y="3132757"/>
              <a:ext cx="5514798" cy="3616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0637" tIns="0" rIns="210637" bIns="0" numCol="1" spcCol="1270" anchor="ctr" anchorCtr="0">
              <a:noAutofit/>
            </a:bodyPr>
            <a:lstStyle/>
            <a:p>
              <a:pPr lvl="0" algn="l" defTabSz="800100">
                <a:lnSpc>
                  <a:spcPct val="90000"/>
                </a:lnSpc>
                <a:spcBef>
                  <a:spcPct val="0"/>
                </a:spcBef>
                <a:spcAft>
                  <a:spcPct val="35000"/>
                </a:spcAft>
              </a:pPr>
              <a:r>
                <a:rPr lang="en-US" sz="1800" b="1" kern="1200" dirty="0">
                  <a:solidFill>
                    <a:srgbClr val="FFFFFF"/>
                  </a:solidFill>
                  <a:latin typeface="Gisha" pitchFamily="34" charset="-79"/>
                  <a:ea typeface="Francois One" charset="0"/>
                  <a:cs typeface="Gisha" pitchFamily="34" charset="-79"/>
                </a:rPr>
                <a:t>SOQ’s should be presented in a straightforward and concise manner.</a:t>
              </a:r>
            </a:p>
          </p:txBody>
        </p:sp>
      </p:grpSp>
      <p:grpSp>
        <p:nvGrpSpPr>
          <p:cNvPr id="18" name="Group 17"/>
          <p:cNvGrpSpPr/>
          <p:nvPr/>
        </p:nvGrpSpPr>
        <p:grpSpPr>
          <a:xfrm>
            <a:off x="440558" y="4801798"/>
            <a:ext cx="8855843" cy="1829309"/>
            <a:chOff x="1321336" y="2890480"/>
            <a:chExt cx="5738102" cy="593680"/>
          </a:xfrm>
        </p:grpSpPr>
        <p:sp>
          <p:nvSpPr>
            <p:cNvPr id="19" name="Rounded Rectangle 18"/>
            <p:cNvSpPr/>
            <p:nvPr/>
          </p:nvSpPr>
          <p:spPr>
            <a:xfrm>
              <a:off x="1321336" y="2890480"/>
              <a:ext cx="5572760" cy="593680"/>
            </a:xfrm>
            <a:prstGeom prst="roundRect">
              <a:avLst/>
            </a:prstGeom>
            <a:solidFill>
              <a:srgbClr val="274583"/>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20" name="Rounded Rectangle 8"/>
            <p:cNvSpPr/>
            <p:nvPr/>
          </p:nvSpPr>
          <p:spPr>
            <a:xfrm>
              <a:off x="1355838" y="2983674"/>
              <a:ext cx="5703600" cy="3515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0637" tIns="0" rIns="210637" bIns="0" numCol="1" spcCol="1270" anchor="ctr" anchorCtr="0">
              <a:noAutofit/>
            </a:bodyPr>
            <a:lstStyle/>
            <a:p>
              <a:pPr lvl="0" algn="ctr" defTabSz="800100">
                <a:spcBef>
                  <a:spcPct val="0"/>
                </a:spcBef>
                <a:spcAft>
                  <a:spcPts val="0"/>
                </a:spcAft>
              </a:pPr>
              <a:r>
                <a:rPr lang="en-US" sz="2400" b="1" u="sng" dirty="0">
                  <a:solidFill>
                    <a:srgbClr val="FFFFFF"/>
                  </a:solidFill>
                  <a:latin typeface="Gisha" pitchFamily="34" charset="-79"/>
                  <a:ea typeface="Francois One" charset="0"/>
                  <a:cs typeface="Gisha" pitchFamily="34" charset="-79"/>
                </a:rPr>
                <a:t>IMPORTANT DATES:</a:t>
              </a:r>
            </a:p>
            <a:p>
              <a:pPr lvl="0" algn="l" defTabSz="800100">
                <a:spcBef>
                  <a:spcPct val="0"/>
                </a:spcBef>
                <a:spcAft>
                  <a:spcPts val="0"/>
                </a:spcAft>
                <a:tabLst>
                  <a:tab pos="2173288" algn="l"/>
                  <a:tab pos="4121150" algn="l"/>
                  <a:tab pos="5772150" algn="l"/>
                </a:tabLst>
              </a:pPr>
              <a:endParaRPr lang="en-US" sz="1800" b="1" dirty="0">
                <a:solidFill>
                  <a:srgbClr val="FFFFFF"/>
                </a:solidFill>
                <a:latin typeface="Gisha" pitchFamily="34" charset="-79"/>
                <a:ea typeface="Francois One" charset="0"/>
                <a:cs typeface="Gisha" pitchFamily="34" charset="-79"/>
              </a:endParaRPr>
            </a:p>
            <a:p>
              <a:pPr lvl="0" algn="l" defTabSz="800100">
                <a:spcBef>
                  <a:spcPct val="0"/>
                </a:spcBef>
                <a:spcAft>
                  <a:spcPts val="0"/>
                </a:spcAft>
                <a:tabLst>
                  <a:tab pos="2173288" algn="l"/>
                  <a:tab pos="4121150" algn="l"/>
                  <a:tab pos="5772150" algn="l"/>
                </a:tabLst>
              </a:pPr>
              <a:r>
                <a:rPr lang="en-US" sz="2400" b="1" u="sng" dirty="0">
                  <a:solidFill>
                    <a:srgbClr val="FFFFFF"/>
                  </a:solidFill>
                  <a:latin typeface="Gisha" pitchFamily="34" charset="-79"/>
                  <a:ea typeface="Francois One" charset="0"/>
                  <a:cs typeface="Gisha" pitchFamily="34" charset="-79"/>
                </a:rPr>
                <a:t>11/16/17</a:t>
              </a:r>
              <a:r>
                <a:rPr lang="en-US" sz="1800" b="1" dirty="0">
                  <a:solidFill>
                    <a:srgbClr val="FFFFFF"/>
                  </a:solidFill>
                  <a:latin typeface="Gisha" pitchFamily="34" charset="-79"/>
                  <a:ea typeface="Francois One" charset="0"/>
                  <a:cs typeface="Gisha" pitchFamily="34" charset="-79"/>
                </a:rPr>
                <a:t>	</a:t>
              </a:r>
              <a:r>
                <a:rPr lang="en-US" sz="2400" b="1" u="sng" dirty="0">
                  <a:solidFill>
                    <a:srgbClr val="FFFFFF"/>
                  </a:solidFill>
                  <a:latin typeface="Gisha" pitchFamily="34" charset="-79"/>
                  <a:ea typeface="Francois One" charset="0"/>
                  <a:cs typeface="Gisha" pitchFamily="34" charset="-79"/>
                </a:rPr>
                <a:t>11/30/17</a:t>
              </a:r>
              <a:r>
                <a:rPr lang="en-US" sz="1800" b="1" dirty="0">
                  <a:solidFill>
                    <a:srgbClr val="FFFFFF"/>
                  </a:solidFill>
                  <a:latin typeface="Gisha" pitchFamily="34" charset="-79"/>
                  <a:ea typeface="Francois One" charset="0"/>
                  <a:cs typeface="Gisha" pitchFamily="34" charset="-79"/>
                </a:rPr>
                <a:t>	</a:t>
              </a:r>
              <a:r>
                <a:rPr lang="en-US" sz="2400" b="1" u="sng" dirty="0">
                  <a:solidFill>
                    <a:srgbClr val="FFFFFF"/>
                  </a:solidFill>
                  <a:latin typeface="Gisha" pitchFamily="34" charset="-79"/>
                  <a:ea typeface="Francois One" charset="0"/>
                  <a:cs typeface="Gisha" pitchFamily="34" charset="-79"/>
                </a:rPr>
                <a:t>12/18/17</a:t>
              </a:r>
              <a:r>
                <a:rPr lang="en-US" sz="1800" b="1" dirty="0">
                  <a:solidFill>
                    <a:srgbClr val="FFFFFF"/>
                  </a:solidFill>
                  <a:latin typeface="Gisha" pitchFamily="34" charset="-79"/>
                  <a:ea typeface="Francois One" charset="0"/>
                  <a:cs typeface="Gisha" pitchFamily="34" charset="-79"/>
                </a:rPr>
                <a:t>		</a:t>
              </a:r>
              <a:r>
                <a:rPr lang="en-US" sz="2400" b="1" u="sng" dirty="0">
                  <a:solidFill>
                    <a:srgbClr val="FFFFFF"/>
                  </a:solidFill>
                  <a:latin typeface="Gisha" pitchFamily="34" charset="-79"/>
                  <a:ea typeface="Francois One" charset="0"/>
                  <a:cs typeface="Gisha" pitchFamily="34" charset="-79"/>
                </a:rPr>
                <a:t>Dec. 2017</a:t>
              </a:r>
            </a:p>
            <a:p>
              <a:pPr lvl="0" algn="l" defTabSz="800100">
                <a:spcBef>
                  <a:spcPct val="0"/>
                </a:spcBef>
                <a:spcAft>
                  <a:spcPts val="0"/>
                </a:spcAft>
                <a:tabLst>
                  <a:tab pos="2173288" algn="l"/>
                  <a:tab pos="4121150" algn="l"/>
                  <a:tab pos="5772150" algn="l"/>
                </a:tabLst>
              </a:pPr>
              <a:r>
                <a:rPr lang="en-US" sz="1800" b="1" kern="1200" dirty="0">
                  <a:solidFill>
                    <a:srgbClr val="FFFFFF"/>
                  </a:solidFill>
                  <a:latin typeface="Gisha" pitchFamily="34" charset="-79"/>
                  <a:ea typeface="Francois One" charset="0"/>
                  <a:cs typeface="Gisha" pitchFamily="34" charset="-79"/>
                </a:rPr>
                <a:t>QUESTION	SOQ’S	INTERVIEWS		AWARD</a:t>
              </a:r>
            </a:p>
            <a:p>
              <a:pPr lvl="0" algn="l" defTabSz="800100">
                <a:spcBef>
                  <a:spcPct val="0"/>
                </a:spcBef>
                <a:spcAft>
                  <a:spcPts val="0"/>
                </a:spcAft>
                <a:tabLst>
                  <a:tab pos="2173288" algn="l"/>
                  <a:tab pos="4121150" algn="l"/>
                  <a:tab pos="5772150" algn="l"/>
                </a:tabLst>
              </a:pPr>
              <a:r>
                <a:rPr lang="en-US" sz="1800" b="1" kern="1200" dirty="0">
                  <a:solidFill>
                    <a:srgbClr val="FFFFFF"/>
                  </a:solidFill>
                  <a:latin typeface="Gisha" pitchFamily="34" charset="-79"/>
                  <a:ea typeface="Francois One" charset="0"/>
                  <a:cs typeface="Gisha" pitchFamily="34" charset="-79"/>
                </a:rPr>
                <a:t>CUTOFF	DUE	(IF NEEDED)</a:t>
              </a:r>
            </a:p>
          </p:txBody>
        </p:sp>
      </p:grpSp>
    </p:spTree>
    <p:extLst>
      <p:ext uri="{BB962C8B-B14F-4D97-AF65-F5344CB8AC3E}">
        <p14:creationId xmlns:p14="http://schemas.microsoft.com/office/powerpoint/2010/main" val="289363891"/>
      </p:ext>
    </p:extLst>
  </p:cSld>
  <p:clrMapOvr>
    <a:masterClrMapping/>
  </p:clrMapOvr>
  <p:transition spd="slow" advClick="0" advTm="1000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lay Music.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8931275" y="6645275"/>
            <a:ext cx="212725"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4" name="TextBox 4"/>
          <p:cNvSpPr txBox="1">
            <a:spLocks noChangeArrowheads="1"/>
          </p:cNvSpPr>
          <p:nvPr/>
        </p:nvSpPr>
        <p:spPr bwMode="auto">
          <a:xfrm>
            <a:off x="685800" y="0"/>
            <a:ext cx="61722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b"/>
          <a:lstStyle>
            <a:lvl1pPr eaLnBrk="0" hangingPunct="0">
              <a:defRPr sz="3000">
                <a:solidFill>
                  <a:srgbClr val="000000"/>
                </a:solidFill>
                <a:latin typeface="Myriad Pro" charset="0"/>
                <a:ea typeface="ＭＳ Ｐゴシック" charset="0"/>
                <a:cs typeface="ＭＳ Ｐゴシック" charset="0"/>
              </a:defRPr>
            </a:lvl1pPr>
            <a:lvl2pPr marL="37931725" indent="-37474525" eaLnBrk="0" hangingPunct="0">
              <a:defRPr sz="3000">
                <a:solidFill>
                  <a:srgbClr val="000000"/>
                </a:solidFill>
                <a:latin typeface="Myriad Pro" charset="0"/>
                <a:ea typeface="ＭＳ Ｐゴシック" charset="0"/>
              </a:defRPr>
            </a:lvl2pPr>
            <a:lvl3pPr eaLnBrk="0" hangingPunct="0">
              <a:defRPr sz="3000">
                <a:solidFill>
                  <a:srgbClr val="000000"/>
                </a:solidFill>
                <a:latin typeface="Myriad Pro" charset="0"/>
                <a:ea typeface="ＭＳ Ｐゴシック" charset="0"/>
              </a:defRPr>
            </a:lvl3pPr>
            <a:lvl4pPr eaLnBrk="0" hangingPunct="0">
              <a:defRPr sz="3000">
                <a:solidFill>
                  <a:srgbClr val="000000"/>
                </a:solidFill>
                <a:latin typeface="Myriad Pro" charset="0"/>
                <a:ea typeface="ＭＳ Ｐゴシック" charset="0"/>
              </a:defRPr>
            </a:lvl4pPr>
            <a:lvl5pPr eaLnBrk="0" hangingPunct="0">
              <a:defRPr sz="3000">
                <a:solidFill>
                  <a:srgbClr val="000000"/>
                </a:solidFill>
                <a:latin typeface="Myriad Pro" charset="0"/>
                <a:ea typeface="ＭＳ Ｐゴシック" charset="0"/>
              </a:defRPr>
            </a:lvl5pPr>
            <a:lvl6pPr marL="457200" eaLnBrk="0" fontAlgn="base" hangingPunct="0">
              <a:spcBef>
                <a:spcPct val="0"/>
              </a:spcBef>
              <a:spcAft>
                <a:spcPct val="0"/>
              </a:spcAft>
              <a:defRPr sz="3000">
                <a:solidFill>
                  <a:srgbClr val="000000"/>
                </a:solidFill>
                <a:latin typeface="Myriad Pro" charset="0"/>
                <a:ea typeface="ＭＳ Ｐゴシック" charset="0"/>
              </a:defRPr>
            </a:lvl6pPr>
            <a:lvl7pPr marL="914400" eaLnBrk="0" fontAlgn="base" hangingPunct="0">
              <a:spcBef>
                <a:spcPct val="0"/>
              </a:spcBef>
              <a:spcAft>
                <a:spcPct val="0"/>
              </a:spcAft>
              <a:defRPr sz="3000">
                <a:solidFill>
                  <a:srgbClr val="000000"/>
                </a:solidFill>
                <a:latin typeface="Myriad Pro" charset="0"/>
                <a:ea typeface="ＭＳ Ｐゴシック" charset="0"/>
              </a:defRPr>
            </a:lvl7pPr>
            <a:lvl8pPr marL="1371600" eaLnBrk="0" fontAlgn="base" hangingPunct="0">
              <a:spcBef>
                <a:spcPct val="0"/>
              </a:spcBef>
              <a:spcAft>
                <a:spcPct val="0"/>
              </a:spcAft>
              <a:defRPr sz="3000">
                <a:solidFill>
                  <a:srgbClr val="000000"/>
                </a:solidFill>
                <a:latin typeface="Myriad Pro" charset="0"/>
                <a:ea typeface="ＭＳ Ｐゴシック" charset="0"/>
              </a:defRPr>
            </a:lvl8pPr>
            <a:lvl9pPr marL="1828800" eaLnBrk="0" fontAlgn="base" hangingPunct="0">
              <a:spcBef>
                <a:spcPct val="0"/>
              </a:spcBef>
              <a:spcAft>
                <a:spcPct val="0"/>
              </a:spcAft>
              <a:defRPr sz="3000">
                <a:solidFill>
                  <a:srgbClr val="000000"/>
                </a:solidFill>
                <a:latin typeface="Myriad Pro" charset="0"/>
                <a:ea typeface="ＭＳ Ｐゴシック" charset="0"/>
              </a:defRPr>
            </a:lvl9pPr>
          </a:lstStyle>
          <a:p>
            <a:pPr>
              <a:lnSpc>
                <a:spcPts val="2800"/>
              </a:lnSpc>
            </a:pPr>
            <a:r>
              <a:rPr lang="en-US" sz="2800" dirty="0">
                <a:solidFill>
                  <a:srgbClr val="254484"/>
                </a:solidFill>
                <a:latin typeface="Arial" charset="0"/>
                <a:cs typeface="Arial" charset="0"/>
              </a:rPr>
              <a:t>Evaluation Criteria</a:t>
            </a:r>
          </a:p>
        </p:txBody>
      </p:sp>
      <p:graphicFrame>
        <p:nvGraphicFramePr>
          <p:cNvPr id="6" name="Content Placeholder 3"/>
          <p:cNvGraphicFramePr>
            <a:graphicFrameLocks/>
          </p:cNvGraphicFramePr>
          <p:nvPr>
            <p:extLst>
              <p:ext uri="{D42A27DB-BD31-4B8C-83A1-F6EECF244321}">
                <p14:modId xmlns:p14="http://schemas.microsoft.com/office/powerpoint/2010/main" val="1945534704"/>
              </p:ext>
            </p:extLst>
          </p:nvPr>
        </p:nvGraphicFramePr>
        <p:xfrm>
          <a:off x="533400" y="1828800"/>
          <a:ext cx="7866743" cy="35378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spd="slow" advClick="0" advTm="10000">
    <p:fade/>
  </p:transition>
  <p:timing>
    <p:tnLst>
      <p:par>
        <p:cTn id="1" dur="indefinite" restart="never" nodeType="tmRoot">
          <p:childTnLst>
            <p:audio>
              <p:cMediaNode numSld="91">
                <p:cTn id="2"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685800" y="0"/>
            <a:ext cx="61722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b"/>
          <a:lstStyle>
            <a:lvl1pPr eaLnBrk="0" hangingPunct="0">
              <a:defRPr sz="3000">
                <a:solidFill>
                  <a:srgbClr val="000000"/>
                </a:solidFill>
                <a:latin typeface="Myriad Pro" charset="0"/>
                <a:ea typeface="ＭＳ Ｐゴシック" charset="0"/>
                <a:cs typeface="ＭＳ Ｐゴシック" charset="0"/>
              </a:defRPr>
            </a:lvl1pPr>
            <a:lvl2pPr marL="37931725" indent="-37474525" eaLnBrk="0" hangingPunct="0">
              <a:defRPr sz="3000">
                <a:solidFill>
                  <a:srgbClr val="000000"/>
                </a:solidFill>
                <a:latin typeface="Myriad Pro" charset="0"/>
                <a:ea typeface="ＭＳ Ｐゴシック" charset="0"/>
              </a:defRPr>
            </a:lvl2pPr>
            <a:lvl3pPr eaLnBrk="0" hangingPunct="0">
              <a:defRPr sz="3000">
                <a:solidFill>
                  <a:srgbClr val="000000"/>
                </a:solidFill>
                <a:latin typeface="Myriad Pro" charset="0"/>
                <a:ea typeface="ＭＳ Ｐゴシック" charset="0"/>
              </a:defRPr>
            </a:lvl3pPr>
            <a:lvl4pPr eaLnBrk="0" hangingPunct="0">
              <a:defRPr sz="3000">
                <a:solidFill>
                  <a:srgbClr val="000000"/>
                </a:solidFill>
                <a:latin typeface="Myriad Pro" charset="0"/>
                <a:ea typeface="ＭＳ Ｐゴシック" charset="0"/>
              </a:defRPr>
            </a:lvl4pPr>
            <a:lvl5pPr eaLnBrk="0" hangingPunct="0">
              <a:defRPr sz="3000">
                <a:solidFill>
                  <a:srgbClr val="000000"/>
                </a:solidFill>
                <a:latin typeface="Myriad Pro" charset="0"/>
                <a:ea typeface="ＭＳ Ｐゴシック" charset="0"/>
              </a:defRPr>
            </a:lvl5pPr>
            <a:lvl6pPr marL="457200" eaLnBrk="0" fontAlgn="base" hangingPunct="0">
              <a:spcBef>
                <a:spcPct val="0"/>
              </a:spcBef>
              <a:spcAft>
                <a:spcPct val="0"/>
              </a:spcAft>
              <a:defRPr sz="3000">
                <a:solidFill>
                  <a:srgbClr val="000000"/>
                </a:solidFill>
                <a:latin typeface="Myriad Pro" charset="0"/>
                <a:ea typeface="ＭＳ Ｐゴシック" charset="0"/>
              </a:defRPr>
            </a:lvl6pPr>
            <a:lvl7pPr marL="914400" eaLnBrk="0" fontAlgn="base" hangingPunct="0">
              <a:spcBef>
                <a:spcPct val="0"/>
              </a:spcBef>
              <a:spcAft>
                <a:spcPct val="0"/>
              </a:spcAft>
              <a:defRPr sz="3000">
                <a:solidFill>
                  <a:srgbClr val="000000"/>
                </a:solidFill>
                <a:latin typeface="Myriad Pro" charset="0"/>
                <a:ea typeface="ＭＳ Ｐゴシック" charset="0"/>
              </a:defRPr>
            </a:lvl7pPr>
            <a:lvl8pPr marL="1371600" eaLnBrk="0" fontAlgn="base" hangingPunct="0">
              <a:spcBef>
                <a:spcPct val="0"/>
              </a:spcBef>
              <a:spcAft>
                <a:spcPct val="0"/>
              </a:spcAft>
              <a:defRPr sz="3000">
                <a:solidFill>
                  <a:srgbClr val="000000"/>
                </a:solidFill>
                <a:latin typeface="Myriad Pro" charset="0"/>
                <a:ea typeface="ＭＳ Ｐゴシック" charset="0"/>
              </a:defRPr>
            </a:lvl8pPr>
            <a:lvl9pPr marL="1828800" eaLnBrk="0" fontAlgn="base" hangingPunct="0">
              <a:spcBef>
                <a:spcPct val="0"/>
              </a:spcBef>
              <a:spcAft>
                <a:spcPct val="0"/>
              </a:spcAft>
              <a:defRPr sz="3000">
                <a:solidFill>
                  <a:srgbClr val="000000"/>
                </a:solidFill>
                <a:latin typeface="Myriad Pro" charset="0"/>
                <a:ea typeface="ＭＳ Ｐゴシック" charset="0"/>
              </a:defRPr>
            </a:lvl9pPr>
          </a:lstStyle>
          <a:p>
            <a:pPr>
              <a:lnSpc>
                <a:spcPts val="2800"/>
              </a:lnSpc>
            </a:pPr>
            <a:r>
              <a:rPr lang="en-US" sz="2800" dirty="0">
                <a:solidFill>
                  <a:srgbClr val="254484"/>
                </a:solidFill>
                <a:latin typeface="Arial" charset="0"/>
                <a:cs typeface="Arial" charset="0"/>
              </a:rPr>
              <a:t>Evaluation Criteria</a:t>
            </a:r>
          </a:p>
        </p:txBody>
      </p:sp>
      <p:graphicFrame>
        <p:nvGraphicFramePr>
          <p:cNvPr id="5" name="Content Placeholder 5"/>
          <p:cNvGraphicFramePr>
            <a:graphicFrameLocks/>
          </p:cNvGraphicFramePr>
          <p:nvPr>
            <p:extLst>
              <p:ext uri="{D42A27DB-BD31-4B8C-83A1-F6EECF244321}">
                <p14:modId xmlns:p14="http://schemas.microsoft.com/office/powerpoint/2010/main" val="2278015745"/>
              </p:ext>
            </p:extLst>
          </p:nvPr>
        </p:nvGraphicFramePr>
        <p:xfrm>
          <a:off x="889406" y="1828800"/>
          <a:ext cx="5968594" cy="35815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Oval 8"/>
          <p:cNvSpPr/>
          <p:nvPr/>
        </p:nvSpPr>
        <p:spPr>
          <a:xfrm>
            <a:off x="6955382" y="4267200"/>
            <a:ext cx="1579018" cy="1127507"/>
          </a:xfrm>
          <a:prstGeom prst="ellipse">
            <a:avLst/>
          </a:prstGeom>
          <a:solidFill>
            <a:srgbClr val="2B376E"/>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Gisha" pitchFamily="34" charset="-79"/>
                <a:ea typeface="+mn-ea"/>
                <a:cs typeface="Gisha" pitchFamily="34" charset="-79"/>
              </a:rPr>
              <a:t>25</a:t>
            </a:r>
          </a:p>
        </p:txBody>
      </p:sp>
      <p:sp>
        <p:nvSpPr>
          <p:cNvPr id="13" name="Oval 12"/>
          <p:cNvSpPr/>
          <p:nvPr/>
        </p:nvSpPr>
        <p:spPr>
          <a:xfrm>
            <a:off x="6979252" y="3048000"/>
            <a:ext cx="1579018" cy="1127507"/>
          </a:xfrm>
          <a:prstGeom prst="ellipse">
            <a:avLst/>
          </a:prstGeom>
          <a:solidFill>
            <a:srgbClr val="2B376E"/>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Gisha" pitchFamily="34" charset="-79"/>
                <a:ea typeface="+mn-ea"/>
                <a:cs typeface="Gisha" pitchFamily="34" charset="-79"/>
              </a:rPr>
              <a:t>50</a:t>
            </a:r>
          </a:p>
        </p:txBody>
      </p:sp>
      <p:sp>
        <p:nvSpPr>
          <p:cNvPr id="14" name="Oval 13"/>
          <p:cNvSpPr/>
          <p:nvPr/>
        </p:nvSpPr>
        <p:spPr>
          <a:xfrm>
            <a:off x="6955382" y="1828800"/>
            <a:ext cx="1579018" cy="1127507"/>
          </a:xfrm>
          <a:prstGeom prst="ellipse">
            <a:avLst/>
          </a:prstGeom>
          <a:solidFill>
            <a:srgbClr val="2B376E"/>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Gisha" pitchFamily="34" charset="-79"/>
                <a:ea typeface="+mn-ea"/>
                <a:cs typeface="Gisha" pitchFamily="34" charset="-79"/>
              </a:rPr>
              <a:t>25</a:t>
            </a:r>
          </a:p>
        </p:txBody>
      </p:sp>
    </p:spTree>
  </p:cSld>
  <p:clrMapOvr>
    <a:masterClrMapping/>
  </p:clrMapOvr>
  <p:transition spd="slow" advClick="0" advTm="1000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914400"/>
            <a:ext cx="2803973" cy="451406"/>
          </a:xfrm>
          <a:prstGeom prst="rect">
            <a:avLst/>
          </a:prstGeom>
        </p:spPr>
        <p:txBody>
          <a:bodyPr wrap="none">
            <a:spAutoFit/>
          </a:bodyPr>
          <a:lstStyle/>
          <a:p>
            <a:pPr>
              <a:lnSpc>
                <a:spcPts val="2800"/>
              </a:lnSpc>
            </a:pPr>
            <a:r>
              <a:rPr lang="en-US" sz="3200" dirty="0">
                <a:solidFill>
                  <a:srgbClr val="254484"/>
                </a:solidFill>
                <a:latin typeface="Arial" charset="0"/>
                <a:cs typeface="Arial" charset="0"/>
              </a:rPr>
              <a:t>RFQ Contents</a:t>
            </a:r>
          </a:p>
        </p:txBody>
      </p:sp>
      <p:graphicFrame>
        <p:nvGraphicFramePr>
          <p:cNvPr id="4" name="Content Placeholder 5"/>
          <p:cNvGraphicFramePr>
            <a:graphicFrameLocks/>
          </p:cNvGraphicFramePr>
          <p:nvPr>
            <p:extLst>
              <p:ext uri="{D42A27DB-BD31-4B8C-83A1-F6EECF244321}">
                <p14:modId xmlns:p14="http://schemas.microsoft.com/office/powerpoint/2010/main" val="3497958206"/>
              </p:ext>
            </p:extLst>
          </p:nvPr>
        </p:nvGraphicFramePr>
        <p:xfrm>
          <a:off x="1066800" y="1295400"/>
          <a:ext cx="6705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9823486"/>
      </p:ext>
    </p:extLst>
  </p:cSld>
  <p:clrMapOvr>
    <a:masterClrMapping/>
  </p:clrMapOvr>
  <p:transition spd="slow" advClick="0" advTm="1000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685800" y="0"/>
            <a:ext cx="61722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b"/>
          <a:lstStyle>
            <a:lvl1pPr eaLnBrk="0" hangingPunct="0">
              <a:defRPr sz="3000">
                <a:solidFill>
                  <a:srgbClr val="000000"/>
                </a:solidFill>
                <a:latin typeface="Myriad Pro" charset="0"/>
                <a:ea typeface="ＭＳ Ｐゴシック" charset="0"/>
                <a:cs typeface="ＭＳ Ｐゴシック" charset="0"/>
              </a:defRPr>
            </a:lvl1pPr>
            <a:lvl2pPr marL="37931725" indent="-37474525" eaLnBrk="0" hangingPunct="0">
              <a:defRPr sz="3000">
                <a:solidFill>
                  <a:srgbClr val="000000"/>
                </a:solidFill>
                <a:latin typeface="Myriad Pro" charset="0"/>
                <a:ea typeface="ＭＳ Ｐゴシック" charset="0"/>
              </a:defRPr>
            </a:lvl2pPr>
            <a:lvl3pPr eaLnBrk="0" hangingPunct="0">
              <a:defRPr sz="3000">
                <a:solidFill>
                  <a:srgbClr val="000000"/>
                </a:solidFill>
                <a:latin typeface="Myriad Pro" charset="0"/>
                <a:ea typeface="ＭＳ Ｐゴシック" charset="0"/>
              </a:defRPr>
            </a:lvl3pPr>
            <a:lvl4pPr eaLnBrk="0" hangingPunct="0">
              <a:defRPr sz="3000">
                <a:solidFill>
                  <a:srgbClr val="000000"/>
                </a:solidFill>
                <a:latin typeface="Myriad Pro" charset="0"/>
                <a:ea typeface="ＭＳ Ｐゴシック" charset="0"/>
              </a:defRPr>
            </a:lvl4pPr>
            <a:lvl5pPr eaLnBrk="0" hangingPunct="0">
              <a:defRPr sz="3000">
                <a:solidFill>
                  <a:srgbClr val="000000"/>
                </a:solidFill>
                <a:latin typeface="Myriad Pro" charset="0"/>
                <a:ea typeface="ＭＳ Ｐゴシック" charset="0"/>
              </a:defRPr>
            </a:lvl5pPr>
            <a:lvl6pPr marL="457200" eaLnBrk="0" fontAlgn="base" hangingPunct="0">
              <a:spcBef>
                <a:spcPct val="0"/>
              </a:spcBef>
              <a:spcAft>
                <a:spcPct val="0"/>
              </a:spcAft>
              <a:defRPr sz="3000">
                <a:solidFill>
                  <a:srgbClr val="000000"/>
                </a:solidFill>
                <a:latin typeface="Myriad Pro" charset="0"/>
                <a:ea typeface="ＭＳ Ｐゴシック" charset="0"/>
              </a:defRPr>
            </a:lvl6pPr>
            <a:lvl7pPr marL="914400" eaLnBrk="0" fontAlgn="base" hangingPunct="0">
              <a:spcBef>
                <a:spcPct val="0"/>
              </a:spcBef>
              <a:spcAft>
                <a:spcPct val="0"/>
              </a:spcAft>
              <a:defRPr sz="3000">
                <a:solidFill>
                  <a:srgbClr val="000000"/>
                </a:solidFill>
                <a:latin typeface="Myriad Pro" charset="0"/>
                <a:ea typeface="ＭＳ Ｐゴシック" charset="0"/>
              </a:defRPr>
            </a:lvl7pPr>
            <a:lvl8pPr marL="1371600" eaLnBrk="0" fontAlgn="base" hangingPunct="0">
              <a:spcBef>
                <a:spcPct val="0"/>
              </a:spcBef>
              <a:spcAft>
                <a:spcPct val="0"/>
              </a:spcAft>
              <a:defRPr sz="3000">
                <a:solidFill>
                  <a:srgbClr val="000000"/>
                </a:solidFill>
                <a:latin typeface="Myriad Pro" charset="0"/>
                <a:ea typeface="ＭＳ Ｐゴシック" charset="0"/>
              </a:defRPr>
            </a:lvl8pPr>
            <a:lvl9pPr marL="1828800" eaLnBrk="0" fontAlgn="base" hangingPunct="0">
              <a:spcBef>
                <a:spcPct val="0"/>
              </a:spcBef>
              <a:spcAft>
                <a:spcPct val="0"/>
              </a:spcAft>
              <a:defRPr sz="3000">
                <a:solidFill>
                  <a:srgbClr val="000000"/>
                </a:solidFill>
                <a:latin typeface="Myriad Pro" charset="0"/>
                <a:ea typeface="ＭＳ Ｐゴシック" charset="0"/>
              </a:defRPr>
            </a:lvl9pPr>
          </a:lstStyle>
          <a:p>
            <a:pPr>
              <a:lnSpc>
                <a:spcPts val="2800"/>
              </a:lnSpc>
            </a:pPr>
            <a:r>
              <a:rPr lang="en-US" sz="2800" dirty="0">
                <a:solidFill>
                  <a:srgbClr val="254484"/>
                </a:solidFill>
                <a:latin typeface="Arial" charset="0"/>
                <a:cs typeface="Arial" charset="0"/>
              </a:rPr>
              <a:t>Evaluation Process</a:t>
            </a:r>
          </a:p>
        </p:txBody>
      </p:sp>
      <p:graphicFrame>
        <p:nvGraphicFramePr>
          <p:cNvPr id="8" name="Content Placeholder 2"/>
          <p:cNvGraphicFramePr>
            <a:graphicFrameLocks/>
          </p:cNvGraphicFramePr>
          <p:nvPr>
            <p:extLst>
              <p:ext uri="{D42A27DB-BD31-4B8C-83A1-F6EECF244321}">
                <p14:modId xmlns:p14="http://schemas.microsoft.com/office/powerpoint/2010/main" val="4193718253"/>
              </p:ext>
            </p:extLst>
          </p:nvPr>
        </p:nvGraphicFramePr>
        <p:xfrm>
          <a:off x="990600" y="1981200"/>
          <a:ext cx="6858000" cy="3476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advClick="0" advTm="10000">
    <p:fade/>
  </p:transition>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000" b="0" i="0" u="none" strike="noStrike" cap="none" normalizeH="0" baseline="0">
            <a:ln>
              <a:noFill/>
            </a:ln>
            <a:solidFill>
              <a:srgbClr val="000000"/>
            </a:solidFill>
            <a:effectLst/>
            <a:latin typeface="Myriad Pro"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000" b="0" i="0" u="none" strike="noStrike" cap="none" normalizeH="0" baseline="0">
            <a:ln>
              <a:noFill/>
            </a:ln>
            <a:solidFill>
              <a:srgbClr val="000000"/>
            </a:solidFill>
            <a:effectLst/>
            <a:latin typeface="Myriad Pro"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Port Document" ma:contentTypeID="0x01010095AAE1154E437C4FB2D932792DED403300D7AF49EA5EC25343BE0735AE989EB85F" ma:contentTypeVersion="24" ma:contentTypeDescription="Use for all documents stored in My Port." ma:contentTypeScope="" ma:versionID="abd13a4211908fdb714efa320bf4bdd7">
  <xsd:schema xmlns:xsd="http://www.w3.org/2001/XMLSchema" xmlns:xs="http://www.w3.org/2001/XMLSchema" xmlns:p="http://schemas.microsoft.com/office/2006/metadata/properties" xmlns:ns1="http://schemas.microsoft.com/sharepoint/v3" xmlns:ns2="950e9dd1-f063-43f8-9abe-cbacba892cb9" targetNamespace="http://schemas.microsoft.com/office/2006/metadata/properties" ma:root="true" ma:fieldsID="17a298dd7561dd46359b781d0c696e2e" ns1:_="" ns2:_="">
    <xsd:import namespace="http://schemas.microsoft.com/sharepoint/v3"/>
    <xsd:import namespace="950e9dd1-f063-43f8-9abe-cbacba892cb9"/>
    <xsd:element name="properties">
      <xsd:complexType>
        <xsd:sequence>
          <xsd:element name="documentManagement">
            <xsd:complexType>
              <xsd:all>
                <xsd:element ref="ns1:RoutingRuleDescription" minOccurs="0"/>
                <xsd:element ref="ns2:Document_x0020_status" minOccurs="0"/>
                <xsd:element ref="ns2:_dlc_DocId" minOccurs="0"/>
                <xsd:element ref="ns2:_dlc_DocIdUrl" minOccurs="0"/>
                <xsd:element ref="ns2:_dlc_DocIdPersistId" minOccurs="0"/>
                <xsd:element ref="ns2:TaxCatchAll" minOccurs="0"/>
                <xsd:element ref="ns2:TaxCatchAllLabel" minOccurs="0"/>
                <xsd:element ref="ns2:TaxKeywordTaxHTField" minOccurs="0"/>
                <xsd:element ref="ns2:o9164691913945bbb568011e3c91a2c7"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50e9dd1-f063-43f8-9abe-cbacba892cb9" elementFormDefault="qualified">
    <xsd:import namespace="http://schemas.microsoft.com/office/2006/documentManagement/types"/>
    <xsd:import namespace="http://schemas.microsoft.com/office/infopath/2007/PartnerControls"/>
    <xsd:element name="Document_x0020_status" ma:index="5" nillable="true" ma:displayName="Document Status" ma:default="Final" ma:description="Provide status of document to aid in records management." ma:format="Dropdown" ma:internalName="Document_x0020_status" ma:readOnly="false">
      <xsd:simpleType>
        <xsd:restriction base="dms:Choice">
          <xsd:enumeration value="Draft"/>
          <xsd:enumeration value="Final"/>
          <xsd:enumeration value="For review"/>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1" nillable="true" ma:displayName="Taxonomy Catch All Column" ma:description="" ma:hidden="true" ma:list="{2c373a15-6a0b-40e6-a08a-d16701af38ac}" ma:internalName="TaxCatchAll" ma:showField="CatchAllData" ma:web="950e9dd1-f063-43f8-9abe-cbacba892cb9">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description="" ma:hidden="true" ma:list="{2c373a15-6a0b-40e6-a08a-d16701af38ac}" ma:internalName="TaxCatchAllLabel" ma:readOnly="true" ma:showField="CatchAllDataLabel" ma:web="950e9dd1-f063-43f8-9abe-cbacba892cb9">
      <xsd:complexType>
        <xsd:complexContent>
          <xsd:extension base="dms:MultiChoiceLookup">
            <xsd:sequence>
              <xsd:element name="Value" type="dms:Lookup" maxOccurs="unbounded" minOccurs="0" nillable="true"/>
            </xsd:sequence>
          </xsd:extension>
        </xsd:complexContent>
      </xsd:complexType>
    </xsd:element>
    <xsd:element name="TaxKeywordTaxHTField" ma:index="13" nillable="true" ma:taxonomy="true" ma:internalName="TaxKeywordTaxHTField" ma:taxonomyFieldName="TaxKeyword" ma:displayName="Enterprise Keywords" ma:readOnly="false"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o9164691913945bbb568011e3c91a2c7" ma:index="15" nillable="true" ma:taxonomy="true" ma:internalName="o9164691913945bbb568011e3c91a2c7" ma:taxonomyFieldName="Dept" ma:displayName="Port Department" ma:readOnly="false" ma:default="" ma:fieldId="{89164691-9139-45bb-b568-011e3c91a2c7}" ma:sspId="aa8ab812-c6d3-445a-a8ae-284a56e0056e" ma:termSetId="919f654f-615d-4285-b5da-159ebc365ce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o9164691913945bbb568011e3c91a2c7 xmlns="950e9dd1-f063-43f8-9abe-cbacba892cb9">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a8f2457f-d37c-4eb6-802a-740d37a7fc1c</TermId>
        </TermInfo>
      </Terms>
    </o9164691913945bbb568011e3c91a2c7>
    <Document_x0020_status xmlns="950e9dd1-f063-43f8-9abe-cbacba892cb9">Final</Document_x0020_status>
    <RoutingRuleDescription xmlns="http://schemas.microsoft.com/sharepoint/v3" xsi:nil="true"/>
    <TaxKeywordTaxHTField xmlns="950e9dd1-f063-43f8-9abe-cbacba892cb9">
      <Terms xmlns="http://schemas.microsoft.com/office/infopath/2007/PartnerControls">
        <TermInfo xmlns="http://schemas.microsoft.com/office/infopath/2007/PartnerControls">
          <TermName xmlns="http://schemas.microsoft.com/office/infopath/2007/PartnerControls">PowerPoint 2010</TermName>
          <TermId xmlns="http://schemas.microsoft.com/office/infopath/2007/PartnerControls">973b3a66-0d17-4363-b30b-eb19653156ab</TermId>
        </TermInfo>
        <TermInfo xmlns="http://schemas.microsoft.com/office/infopath/2007/PartnerControls">
          <TermName xmlns="http://schemas.microsoft.com/office/infopath/2007/PartnerControls">template</TermName>
          <TermId xmlns="http://schemas.microsoft.com/office/infopath/2007/PartnerControls">0ccc9fa8-89bd-49f2-a9e1-b343a355cb6f</TermId>
        </TermInfo>
        <TermInfo xmlns="http://schemas.microsoft.com/office/infopath/2007/PartnerControls">
          <TermName xmlns="http://schemas.microsoft.com/office/infopath/2007/PartnerControls">branding</TermName>
          <TermId xmlns="http://schemas.microsoft.com/office/infopath/2007/PartnerControls">baef6841-dbd8-4345-848f-a23b08466935</TermId>
        </TermInfo>
        <TermInfo xmlns="http://schemas.microsoft.com/office/infopath/2007/PartnerControls">
          <TermName xmlns="http://schemas.microsoft.com/office/infopath/2007/PartnerControls">lower resolution</TermName>
          <TermId xmlns="http://schemas.microsoft.com/office/infopath/2007/PartnerControls">607561df-0146-43b3-a13b-406ac6d48521</TermId>
        </TermInfo>
      </Terms>
    </TaxKeywordTaxHTField>
    <TaxCatchAll xmlns="950e9dd1-f063-43f8-9abe-cbacba892cb9">
      <Value>465</Value>
      <Value>6</Value>
      <Value>1183</Value>
      <Value>1182</Value>
      <Value>1026</Value>
    </TaxCatchAll>
    <_dlc_DocId xmlns="950e9dd1-f063-43f8-9abe-cbacba892cb9">FCCU2H3R7MWZ-73-17</_dlc_DocId>
    <_dlc_DocIdUrl xmlns="950e9dd1-f063-43f8-9abe-cbacba892cb9">
      <Url>http://myport.tac.port/ResourceCenter/_layouts/DocIdRedir.aspx?ID=FCCU2H3R7MWZ-73-17</Url>
      <Description>FCCU2H3R7MWZ-73-17</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18983A-13CD-4789-94FF-E8023D7CEB76}">
  <ds:schemaRefs>
    <ds:schemaRef ds:uri="http://schemas.microsoft.com/sharepoint/events"/>
  </ds:schemaRefs>
</ds:datastoreItem>
</file>

<file path=customXml/itemProps2.xml><?xml version="1.0" encoding="utf-8"?>
<ds:datastoreItem xmlns:ds="http://schemas.openxmlformats.org/officeDocument/2006/customXml" ds:itemID="{6F30DB37-F6EC-4CE0-8FF1-322C7D2711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50e9dd1-f063-43f8-9abe-cbacba892c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935AB0-241A-480C-90B5-E51EAE69083D}">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950e9dd1-f063-43f8-9abe-cbacba892cb9"/>
    <ds:schemaRef ds:uri="http://www.w3.org/XML/1998/namespace"/>
    <ds:schemaRef ds:uri="http://purl.org/dc/dcmitype/"/>
  </ds:schemaRefs>
</ds:datastoreItem>
</file>

<file path=customXml/itemProps4.xml><?xml version="1.0" encoding="utf-8"?>
<ds:datastoreItem xmlns:ds="http://schemas.openxmlformats.org/officeDocument/2006/customXml" ds:itemID="{91A939E3-399A-4F1C-974D-1DDEF9C66C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6057</TotalTime>
  <Words>436</Words>
  <Application>Microsoft Office PowerPoint</Application>
  <PresentationFormat>On-screen Show (4:3)</PresentationFormat>
  <Paragraphs>85</Paragraphs>
  <Slides>14</Slides>
  <Notes>2</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ＭＳ Ｐゴシック</vt:lpstr>
      <vt:lpstr>Arial</vt:lpstr>
      <vt:lpstr>Calibri</vt:lpstr>
      <vt:lpstr>Francois One</vt:lpstr>
      <vt:lpstr>Gisha</vt:lpstr>
      <vt:lpstr>Myriad Pro</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brandstrata</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Rene Negron</dc:creator>
  <cp:keywords>lower resolution; PowerPoint 2010; template; branding</cp:keywords>
  <dc:description/>
  <cp:lastModifiedBy>Johnson, Steven</cp:lastModifiedBy>
  <cp:revision>110</cp:revision>
  <dcterms:created xsi:type="dcterms:W3CDTF">2012-06-07T01:15:28Z</dcterms:created>
  <dcterms:modified xsi:type="dcterms:W3CDTF">2017-11-14T16:52:41Z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0x01010095AAE1154E437C4FB2D932792DED403300D7AF49EA5EC25343BE0735AE989EB85F</vt:lpwstr>
  </property>
  <property fmtid="{D5CDD505-2E9C-101B-9397-08002B2CF9AE}" pid="3" name="_dlc_DocIdItemGuid">
    <vt:lpwstr>40c621df-f299-47fe-86c1-9b5933589d62</vt:lpwstr>
  </property>
  <property fmtid="{D5CDD505-2E9C-101B-9397-08002B2CF9AE}" pid="4" name="TaxKeyword">
    <vt:lpwstr>1026;#PowerPoint 2010|973b3a66-0d17-4363-b30b-eb19653156ab;#465;#template|0ccc9fa8-89bd-49f2-a9e1-b343a355cb6f;#1182;#branding|baef6841-dbd8-4345-848f-a23b08466935;#1183;#lower resolution|607561df-0146-43b3-a13b-406ac6d48521</vt:lpwstr>
  </property>
  <property fmtid="{D5CDD505-2E9C-101B-9397-08002B2CF9AE}" pid="5" name="Dept">
    <vt:lpwstr>6;#Communications|a8f2457f-d37c-4eb6-802a-740d37a7fc1c</vt:lpwstr>
  </property>
</Properties>
</file>