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8" r:id="rId6"/>
    <p:sldId id="266" r:id="rId7"/>
    <p:sldId id="261" r:id="rId8"/>
    <p:sldId id="267" r:id="rId9"/>
    <p:sldId id="279" r:id="rId10"/>
    <p:sldId id="271" r:id="rId11"/>
    <p:sldId id="265" r:id="rId12"/>
    <p:sldId id="278" r:id="rId13"/>
    <p:sldId id="273" r:id="rId14"/>
    <p:sldId id="272" r:id="rId15"/>
    <p:sldId id="274" r:id="rId16"/>
    <p:sldId id="280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000" kern="1200">
        <a:solidFill>
          <a:srgbClr val="000000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teven" initials="JS" lastIdx="2" clrIdx="0">
    <p:extLst>
      <p:ext uri="{19B8F6BF-5375-455C-9EA6-DF929625EA0E}">
        <p15:presenceInfo xmlns:p15="http://schemas.microsoft.com/office/powerpoint/2012/main" userId="S-1-5-21-4250826526-1608462838-3718138331-11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484"/>
    <a:srgbClr val="274583"/>
    <a:srgbClr val="7DADDE"/>
    <a:srgbClr val="000000"/>
    <a:srgbClr val="A2A4A3"/>
    <a:srgbClr val="69BE28"/>
    <a:srgbClr val="B1A6A4"/>
    <a:srgbClr val="C0B5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portoftacoma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ADD6A-FD6A-4D97-86F3-931FBBCB68E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6BC1D0F-FB60-4529-86E3-E178CAEC1C16}">
      <dgm:prSet custT="1"/>
      <dgm:spPr>
        <a:xfrm>
          <a:off x="0" y="93301"/>
          <a:ext cx="8001000" cy="1212120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3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JULI TUSON</a:t>
          </a:r>
        </a:p>
        <a:p>
          <a:pPr rtl="0"/>
          <a:r>
            <a:rPr lang="en-US" sz="3600" b="1" dirty="0" smtClean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CONTRACTS &amp; PROCUREMENTS ANALYST</a:t>
          </a:r>
        </a:p>
        <a:p>
          <a:pPr rtl="0"/>
          <a:endParaRPr lang="en-US" sz="3600" b="1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8FE3E51C-CE48-431C-ABC6-4C7BEFD13A1E}" type="parTrans" cxnId="{169CAEE7-38AB-414E-A9B5-3169E691A32C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3CE9279-9AFB-45B9-A865-BD558104B0BC}" type="sibTrans" cxnId="{169CAEE7-38AB-414E-A9B5-3169E691A32C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A5944B53-E8A8-4D56-AD1C-871B9C5929BC}">
      <dgm:prSet custT="1"/>
      <dgm:spPr>
        <a:xfrm>
          <a:off x="0" y="1375139"/>
          <a:ext cx="8001000" cy="1212120"/>
        </a:xfr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US" sz="3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JENN STEBBINGS</a:t>
          </a:r>
        </a:p>
        <a:p>
          <a:pPr rtl="0"/>
          <a:r>
            <a:rPr lang="en-US" sz="3600" b="1" dirty="0" smtClean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PROJECT MANAGER</a:t>
          </a:r>
          <a:endParaRPr lang="en-US" sz="3600" b="1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7B00F741-D9F4-4A78-A384-E52DFB39151F}" type="parTrans" cxnId="{BEFF21F9-5CD0-462E-A6EF-639A29D860C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73935110-8414-4107-AB5B-68356830A9EC}" type="sibTrans" cxnId="{BEFF21F9-5CD0-462E-A6EF-639A29D860C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6606418D-4D78-4FAB-AC95-29EF6E067B25}" type="pres">
      <dgm:prSet presAssocID="{5D8ADD6A-FD6A-4D97-86F3-931FBBCB68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95A412-0D9E-49C8-94D9-7327FBDCE313}" type="pres">
      <dgm:prSet presAssocID="{F6BC1D0F-FB60-4529-86E3-E178CAEC1C16}" presName="parentText" presStyleLbl="node1" presStyleIdx="0" presStyleCnt="2" custLinFactNeighborY="281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86B938-3592-46A4-B8E2-21841693BC46}" type="pres">
      <dgm:prSet presAssocID="{23CE9279-9AFB-45B9-A865-BD558104B0BC}" presName="spacer" presStyleCnt="0"/>
      <dgm:spPr/>
    </dgm:pt>
    <dgm:pt modelId="{0637E8E8-F80B-48DB-861A-40E205EDF81D}" type="pres">
      <dgm:prSet presAssocID="{A5944B53-E8A8-4D56-AD1C-871B9C5929BC}" presName="parentText" presStyleLbl="node1" presStyleIdx="1" presStyleCnt="2" custLinFactNeighborX="-3087" custLinFactNeighborY="-1439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69CAEE7-38AB-414E-A9B5-3169E691A32C}" srcId="{5D8ADD6A-FD6A-4D97-86F3-931FBBCB68E3}" destId="{F6BC1D0F-FB60-4529-86E3-E178CAEC1C16}" srcOrd="0" destOrd="0" parTransId="{8FE3E51C-CE48-431C-ABC6-4C7BEFD13A1E}" sibTransId="{23CE9279-9AFB-45B9-A865-BD558104B0BC}"/>
    <dgm:cxn modelId="{BA220AF0-501C-4DA5-84C9-5A0F9EF591AC}" type="presOf" srcId="{A5944B53-E8A8-4D56-AD1C-871B9C5929BC}" destId="{0637E8E8-F80B-48DB-861A-40E205EDF81D}" srcOrd="0" destOrd="0" presId="urn:microsoft.com/office/officeart/2005/8/layout/vList2"/>
    <dgm:cxn modelId="{BEFF21F9-5CD0-462E-A6EF-639A29D860C5}" srcId="{5D8ADD6A-FD6A-4D97-86F3-931FBBCB68E3}" destId="{A5944B53-E8A8-4D56-AD1C-871B9C5929BC}" srcOrd="1" destOrd="0" parTransId="{7B00F741-D9F4-4A78-A384-E52DFB39151F}" sibTransId="{73935110-8414-4107-AB5B-68356830A9EC}"/>
    <dgm:cxn modelId="{2D9D2046-D2B3-4DF6-B2BE-5FBDF8057695}" type="presOf" srcId="{F6BC1D0F-FB60-4529-86E3-E178CAEC1C16}" destId="{B495A412-0D9E-49C8-94D9-7327FBDCE313}" srcOrd="0" destOrd="0" presId="urn:microsoft.com/office/officeart/2005/8/layout/vList2"/>
    <dgm:cxn modelId="{2210CC14-D62C-4DEA-A30D-255E9F6883ED}" type="presOf" srcId="{5D8ADD6A-FD6A-4D97-86F3-931FBBCB68E3}" destId="{6606418D-4D78-4FAB-AC95-29EF6E067B25}" srcOrd="0" destOrd="0" presId="urn:microsoft.com/office/officeart/2005/8/layout/vList2"/>
    <dgm:cxn modelId="{6FFF8E78-E806-4783-BEEB-8A7B9E5BB2AA}" type="presParOf" srcId="{6606418D-4D78-4FAB-AC95-29EF6E067B25}" destId="{B495A412-0D9E-49C8-94D9-7327FBDCE313}" srcOrd="0" destOrd="0" presId="urn:microsoft.com/office/officeart/2005/8/layout/vList2"/>
    <dgm:cxn modelId="{78E930C8-AC26-484C-9BA3-279F3F078BA8}" type="presParOf" srcId="{6606418D-4D78-4FAB-AC95-29EF6E067B25}" destId="{BD86B938-3592-46A4-B8E2-21841693BC46}" srcOrd="1" destOrd="0" presId="urn:microsoft.com/office/officeart/2005/8/layout/vList2"/>
    <dgm:cxn modelId="{1D8988A7-EE0C-4DC8-8E14-D07ED9A87843}" type="presParOf" srcId="{6606418D-4D78-4FAB-AC95-29EF6E067B25}" destId="{0637E8E8-F80B-48DB-861A-40E205EDF81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6CB679-4124-4359-A92A-D554CDDCAA92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09B05D-C2F6-4318-B62C-C9EB8306F7B0}">
      <dgm:prSet/>
      <dgm:spPr>
        <a:solidFill>
          <a:srgbClr val="2E5F53"/>
        </a:solidFill>
      </dgm:spPr>
      <dgm:t>
        <a:bodyPr/>
        <a:lstStyle/>
        <a:p>
          <a:pPr rtl="0"/>
          <a:r>
            <a:rPr lang="en-US" b="1" dirty="0" smtClean="0">
              <a:latin typeface="Gisha" pitchFamily="34" charset="-79"/>
              <a:cs typeface="Gisha" pitchFamily="34" charset="-79"/>
            </a:rPr>
            <a:t>Solicitation Info</a:t>
          </a:r>
          <a:endParaRPr lang="en-US" b="1" dirty="0">
            <a:latin typeface="Gisha" pitchFamily="34" charset="-79"/>
            <a:cs typeface="Gisha" pitchFamily="34" charset="-79"/>
          </a:endParaRPr>
        </a:p>
      </dgm:t>
    </dgm:pt>
    <dgm:pt modelId="{58983A64-8D27-4A74-BE92-28DE3ABE11F6}" type="parTrans" cxnId="{DA7B09DA-97FF-43BD-A9A3-5601CA5DDD2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8A53D112-BEBD-4D98-BE48-6F838771A940}" type="sibTrans" cxnId="{DA7B09DA-97FF-43BD-A9A3-5601CA5DDD2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0A8E9A38-B298-4821-A55A-DEDEF78DF8C0}">
      <dgm:prSet/>
      <dgm:spPr>
        <a:solidFill>
          <a:srgbClr val="1A4D64"/>
        </a:solidFill>
      </dgm:spPr>
      <dgm:t>
        <a:bodyPr/>
        <a:lstStyle/>
        <a:p>
          <a:pPr rtl="0"/>
          <a:r>
            <a:rPr lang="en-US" b="1" dirty="0" smtClean="0">
              <a:latin typeface="Gisha" pitchFamily="34" charset="-79"/>
              <a:cs typeface="Gisha" pitchFamily="34" charset="-79"/>
            </a:rPr>
            <a:t>Scope of Work</a:t>
          </a:r>
          <a:endParaRPr lang="en-US" b="1" dirty="0">
            <a:latin typeface="Gisha" pitchFamily="34" charset="-79"/>
            <a:cs typeface="Gisha" pitchFamily="34" charset="-79"/>
          </a:endParaRPr>
        </a:p>
      </dgm:t>
    </dgm:pt>
    <dgm:pt modelId="{16934811-6797-46E6-9E3A-6DC5449ADA43}" type="parTrans" cxnId="{D1C651EE-1D45-4C6F-9F64-DE1DDEF0C78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F2DB2E23-81C1-47D3-94D7-6A966E8D9ED4}" type="sibTrans" cxnId="{D1C651EE-1D45-4C6F-9F64-DE1DDEF0C78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1F20752B-FEBA-4DDD-9970-61AA7242B0C8}">
      <dgm:prSet/>
      <dgm:spPr>
        <a:solidFill>
          <a:srgbClr val="379BAF"/>
        </a:solidFill>
      </dgm:spPr>
      <dgm:t>
        <a:bodyPr/>
        <a:lstStyle/>
        <a:p>
          <a:pPr rtl="0"/>
          <a:r>
            <a:rPr lang="en-US" b="1" dirty="0" smtClean="0">
              <a:latin typeface="Gisha" pitchFamily="34" charset="-79"/>
              <a:cs typeface="Gisha" pitchFamily="34" charset="-79"/>
            </a:rPr>
            <a:t>Q&amp;A</a:t>
          </a:r>
          <a:endParaRPr lang="en-US" b="1" dirty="0">
            <a:latin typeface="Gisha" pitchFamily="34" charset="-79"/>
            <a:cs typeface="Gisha" pitchFamily="34" charset="-79"/>
          </a:endParaRPr>
        </a:p>
      </dgm:t>
    </dgm:pt>
    <dgm:pt modelId="{C974162F-DF05-4990-AD15-AEDB5DF30DA6}" type="parTrans" cxnId="{D168751E-B87E-465E-9E72-B7FB062930B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04A944FA-8822-4931-94E8-541A66F7FD42}" type="sibTrans" cxnId="{D168751E-B87E-465E-9E72-B7FB062930B8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9C5C58D2-DFCB-4227-B47D-A3870BA284BF}" type="pres">
      <dgm:prSet presAssocID="{6D6CB679-4124-4359-A92A-D554CDDCAA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CEEE80-823F-42C0-A5B9-BE4BE8225CA0}" type="pres">
      <dgm:prSet presAssocID="{6D6CB679-4124-4359-A92A-D554CDDCAA92}" presName="arrow" presStyleLbl="bgShp" presStyleIdx="0" presStyleCnt="1"/>
      <dgm:spPr>
        <a:solidFill>
          <a:srgbClr val="2B376E"/>
        </a:solidFill>
      </dgm:spPr>
    </dgm:pt>
    <dgm:pt modelId="{BB46F7F6-94AF-4EC3-84F3-FB34ABB0A5FA}" type="pres">
      <dgm:prSet presAssocID="{6D6CB679-4124-4359-A92A-D554CDDCAA92}" presName="linearProcess" presStyleCnt="0"/>
      <dgm:spPr/>
    </dgm:pt>
    <dgm:pt modelId="{06D10838-B428-4452-BF78-6A655983C2A9}" type="pres">
      <dgm:prSet presAssocID="{1E09B05D-C2F6-4318-B62C-C9EB8306F7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60D35-34A3-496F-8B36-5F86B392E0AC}" type="pres">
      <dgm:prSet presAssocID="{8A53D112-BEBD-4D98-BE48-6F838771A940}" presName="sibTrans" presStyleCnt="0"/>
      <dgm:spPr/>
    </dgm:pt>
    <dgm:pt modelId="{19C1BF28-5DAE-456E-97DE-E4AEB2FFA882}" type="pres">
      <dgm:prSet presAssocID="{0A8E9A38-B298-4821-A55A-DEDEF78DF8C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71652-0A5D-467D-89D3-45582134F1D0}" type="pres">
      <dgm:prSet presAssocID="{F2DB2E23-81C1-47D3-94D7-6A966E8D9ED4}" presName="sibTrans" presStyleCnt="0"/>
      <dgm:spPr/>
    </dgm:pt>
    <dgm:pt modelId="{83B9D11C-F674-4DEF-A248-9329968ECA59}" type="pres">
      <dgm:prSet presAssocID="{1F20752B-FEBA-4DDD-9970-61AA7242B0C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651EE-1D45-4C6F-9F64-DE1DDEF0C788}" srcId="{6D6CB679-4124-4359-A92A-D554CDDCAA92}" destId="{0A8E9A38-B298-4821-A55A-DEDEF78DF8C0}" srcOrd="1" destOrd="0" parTransId="{16934811-6797-46E6-9E3A-6DC5449ADA43}" sibTransId="{F2DB2E23-81C1-47D3-94D7-6A966E8D9ED4}"/>
    <dgm:cxn modelId="{1F1B6FC0-3A73-4D74-9EE7-997428DF90A3}" type="presOf" srcId="{1E09B05D-C2F6-4318-B62C-C9EB8306F7B0}" destId="{06D10838-B428-4452-BF78-6A655983C2A9}" srcOrd="0" destOrd="0" presId="urn:microsoft.com/office/officeart/2005/8/layout/hProcess9"/>
    <dgm:cxn modelId="{24A0BBE1-507E-4A74-BAC3-5B86D86D22F6}" type="presOf" srcId="{1F20752B-FEBA-4DDD-9970-61AA7242B0C8}" destId="{83B9D11C-F674-4DEF-A248-9329968ECA59}" srcOrd="0" destOrd="0" presId="urn:microsoft.com/office/officeart/2005/8/layout/hProcess9"/>
    <dgm:cxn modelId="{CB7A21C7-BEB9-4037-A769-37DD5E2188F8}" type="presOf" srcId="{0A8E9A38-B298-4821-A55A-DEDEF78DF8C0}" destId="{19C1BF28-5DAE-456E-97DE-E4AEB2FFA882}" srcOrd="0" destOrd="0" presId="urn:microsoft.com/office/officeart/2005/8/layout/hProcess9"/>
    <dgm:cxn modelId="{DA7B09DA-97FF-43BD-A9A3-5601CA5DDD29}" srcId="{6D6CB679-4124-4359-A92A-D554CDDCAA92}" destId="{1E09B05D-C2F6-4318-B62C-C9EB8306F7B0}" srcOrd="0" destOrd="0" parTransId="{58983A64-8D27-4A74-BE92-28DE3ABE11F6}" sibTransId="{8A53D112-BEBD-4D98-BE48-6F838771A940}"/>
    <dgm:cxn modelId="{90FF0213-717C-417B-B6A1-65B322F9B5D5}" type="presOf" srcId="{6D6CB679-4124-4359-A92A-D554CDDCAA92}" destId="{9C5C58D2-DFCB-4227-B47D-A3870BA284BF}" srcOrd="0" destOrd="0" presId="urn:microsoft.com/office/officeart/2005/8/layout/hProcess9"/>
    <dgm:cxn modelId="{D168751E-B87E-465E-9E72-B7FB062930B8}" srcId="{6D6CB679-4124-4359-A92A-D554CDDCAA92}" destId="{1F20752B-FEBA-4DDD-9970-61AA7242B0C8}" srcOrd="2" destOrd="0" parTransId="{C974162F-DF05-4990-AD15-AEDB5DF30DA6}" sibTransId="{04A944FA-8822-4931-94E8-541A66F7FD42}"/>
    <dgm:cxn modelId="{AB98778E-2152-4CEB-826A-4D528EA2D8FC}" type="presParOf" srcId="{9C5C58D2-DFCB-4227-B47D-A3870BA284BF}" destId="{9CCEEE80-823F-42C0-A5B9-BE4BE8225CA0}" srcOrd="0" destOrd="0" presId="urn:microsoft.com/office/officeart/2005/8/layout/hProcess9"/>
    <dgm:cxn modelId="{99520DBD-A37C-4DDB-B0B4-138CBEF6129E}" type="presParOf" srcId="{9C5C58D2-DFCB-4227-B47D-A3870BA284BF}" destId="{BB46F7F6-94AF-4EC3-84F3-FB34ABB0A5FA}" srcOrd="1" destOrd="0" presId="urn:microsoft.com/office/officeart/2005/8/layout/hProcess9"/>
    <dgm:cxn modelId="{2C9F11A0-2C49-4727-80C2-3FF2EB239535}" type="presParOf" srcId="{BB46F7F6-94AF-4EC3-84F3-FB34ABB0A5FA}" destId="{06D10838-B428-4452-BF78-6A655983C2A9}" srcOrd="0" destOrd="0" presId="urn:microsoft.com/office/officeart/2005/8/layout/hProcess9"/>
    <dgm:cxn modelId="{AAF46D47-16CA-47B3-B504-95C22E94EEF4}" type="presParOf" srcId="{BB46F7F6-94AF-4EC3-84F3-FB34ABB0A5FA}" destId="{15260D35-34A3-496F-8B36-5F86B392E0AC}" srcOrd="1" destOrd="0" presId="urn:microsoft.com/office/officeart/2005/8/layout/hProcess9"/>
    <dgm:cxn modelId="{CB21BDA7-54D9-4ADB-AF65-85DB2383A39D}" type="presParOf" srcId="{BB46F7F6-94AF-4EC3-84F3-FB34ABB0A5FA}" destId="{19C1BF28-5DAE-456E-97DE-E4AEB2FFA882}" srcOrd="2" destOrd="0" presId="urn:microsoft.com/office/officeart/2005/8/layout/hProcess9"/>
    <dgm:cxn modelId="{8A764335-3C65-4278-9146-2B99AAC34FC6}" type="presParOf" srcId="{BB46F7F6-94AF-4EC3-84F3-FB34ABB0A5FA}" destId="{BEE71652-0A5D-467D-89D3-45582134F1D0}" srcOrd="3" destOrd="0" presId="urn:microsoft.com/office/officeart/2005/8/layout/hProcess9"/>
    <dgm:cxn modelId="{1F613A23-DF47-49D5-8288-E7BDC722682B}" type="presParOf" srcId="{BB46F7F6-94AF-4EC3-84F3-FB34ABB0A5FA}" destId="{83B9D11C-F674-4DEF-A248-9329968ECA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8ADD2-7799-40AC-BC85-2C198C1294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56491-59CB-461C-ACC2-DD510250C1D6}">
      <dgm:prSet custT="1"/>
      <dgm:spPr>
        <a:xfrm>
          <a:off x="384810" y="734"/>
          <a:ext cx="6606548" cy="61992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Contact with The Port of Tacoma</a:t>
          </a:r>
          <a:endParaRPr lang="en-US" sz="24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1FD68263-CDE7-4B40-8D46-A72752400971}" type="parTrans" cxnId="{8368DF69-C58C-4821-8786-C254ACEF514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BCA5FF97-6B8C-4236-A0BD-D6C8316AE7EC}" type="sibTrans" cxnId="{8368DF69-C58C-4821-8786-C254ACEF514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866C1128-2358-493B-87F1-7F5CD154DC20}">
      <dgm:prSet custT="1"/>
      <dgm:spPr>
        <a:xfrm>
          <a:off x="0" y="310694"/>
          <a:ext cx="7696200" cy="1256850"/>
        </a:xfr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marL="231775" indent="-231775" rtl="0"/>
          <a:r>
            <a:rPr lang="en-US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Juli Tuson, Contracts &amp; Procurements Analyst</a:t>
          </a:r>
          <a:endParaRPr lang="en-US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63764702-DC8F-4BEC-970C-8DF473D9EF4C}" type="parTrans" cxnId="{3783C5D5-9972-4451-8C71-3139413190B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DAD5A703-9230-42C8-A76E-FF125E0ADAE8}" type="sibTrans" cxnId="{3783C5D5-9972-4451-8C71-3139413190B4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EC376719-EE50-45C6-9982-E40167EF29A1}">
      <dgm:prSet custT="1"/>
      <dgm:spPr>
        <a:xfrm>
          <a:off x="384810" y="1680945"/>
          <a:ext cx="6606548" cy="61992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Interpretation or Changes to Solicitation</a:t>
          </a:r>
          <a:endParaRPr lang="en-US" sz="24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ADB73EB7-C09D-48D7-B1CF-DD09FDA3FC72}" type="parTrans" cxnId="{98C63F77-DBFF-49C3-8C8E-D01191093471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019B4B76-2DF9-4A2D-96F4-97600651DE85}" type="sibTrans" cxnId="{98C63F77-DBFF-49C3-8C8E-D01191093471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4E13C6B-0238-4E46-B66B-A954C0BD6699}">
      <dgm:prSet custT="1"/>
      <dgm:spPr>
        <a:xfrm>
          <a:off x="0" y="1990904"/>
          <a:ext cx="7696200" cy="1323000"/>
        </a:xfr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Clarifications/Addenda</a:t>
          </a:r>
          <a:endParaRPr lang="en-US" sz="24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EA13F571-052B-4266-9D7C-362D980D5C3A}" type="parTrans" cxnId="{51A534C1-511D-46A7-9A37-95988895AC9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D9C58C82-B2BC-4E3E-8FBC-DE572C882E47}" type="sibTrans" cxnId="{51A534C1-511D-46A7-9A37-95988895AC95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9CDBE5EB-2660-492D-AC67-CAE44CFA74E2}">
      <dgm:prSet custT="1"/>
      <dgm:spPr>
        <a:xfrm>
          <a:off x="384810" y="3427305"/>
          <a:ext cx="6606548" cy="61992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All Information is Posted on the Website</a:t>
          </a:r>
          <a:endParaRPr lang="en-US" sz="24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4BD153D9-2428-41B9-B1E1-06CB042AFB59}" type="parTrans" cxnId="{48DAFA46-0522-44DD-85ED-F0D93568A7B9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58A22242-2C42-416C-9DA1-6969F9E56395}" type="sibTrans" cxnId="{48DAFA46-0522-44DD-85ED-F0D93568A7B9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AF8A2FC4-C66E-462F-9B43-1950927710C8}">
      <dgm:prSet custT="1"/>
      <dgm:spPr>
        <a:xfrm>
          <a:off x="384810" y="3427305"/>
          <a:ext cx="6606548" cy="619920"/>
        </a:xfrm>
        <a:solidFill>
          <a:srgbClr val="1A4D6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  <a:hlinkClick xmlns:r="http://schemas.openxmlformats.org/officeDocument/2006/relationships" r:id="rId1"/>
            </a:rPr>
            <a:t>www.portoftacoma.com</a:t>
          </a:r>
          <a:r>
            <a:rPr lang="en-US" sz="2400" b="1" dirty="0" smtClean="0">
              <a:solidFill>
                <a:schemeClr val="tx1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	 </a:t>
          </a:r>
          <a:endParaRPr lang="en-US" sz="2400" b="1" dirty="0">
            <a:solidFill>
              <a:schemeClr val="tx1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0B355267-883E-4545-8330-6A7E61608801}" type="parTrans" cxnId="{01BB9752-AD6E-46C0-A878-57F563247670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2061E59E-EA38-4002-ACCE-831DBB6D532F}" type="sibTrans" cxnId="{01BB9752-AD6E-46C0-A878-57F563247670}">
      <dgm:prSet/>
      <dgm:spPr/>
      <dgm:t>
        <a:bodyPr/>
        <a:lstStyle/>
        <a:p>
          <a:endParaRPr lang="en-US">
            <a:latin typeface="Gisha" pitchFamily="34" charset="-79"/>
            <a:cs typeface="Gisha" pitchFamily="34" charset="-79"/>
          </a:endParaRPr>
        </a:p>
      </dgm:t>
    </dgm:pt>
    <dgm:pt modelId="{892F1D3E-22C2-4F27-93FA-8B3E96C48B7F}" type="pres">
      <dgm:prSet presAssocID="{EE48ADD2-7799-40AC-BC85-2C198C1294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E19266-C90E-4CAC-93FB-83E236A705AF}" type="pres">
      <dgm:prSet presAssocID="{CC556491-59CB-461C-ACC2-DD510250C1D6}" presName="parentLin" presStyleCnt="0"/>
      <dgm:spPr/>
    </dgm:pt>
    <dgm:pt modelId="{C65122D7-A3C8-4916-89CD-93EADC7392A6}" type="pres">
      <dgm:prSet presAssocID="{CC556491-59CB-461C-ACC2-DD510250C1D6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3C8C4EA-AA47-4F9E-9F45-9F59B21B7EB2}" type="pres">
      <dgm:prSet presAssocID="{CC556491-59CB-461C-ACC2-DD510250C1D6}" presName="parentText" presStyleLbl="node1" presStyleIdx="0" presStyleCnt="3" custScaleX="122631" custScaleY="2431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177A3-3138-4BFA-B358-9279CADCE243}" type="pres">
      <dgm:prSet presAssocID="{CC556491-59CB-461C-ACC2-DD510250C1D6}" presName="negativeSpace" presStyleCnt="0"/>
      <dgm:spPr/>
    </dgm:pt>
    <dgm:pt modelId="{7EF1D5EA-84DC-4A3A-BEF3-E633B18B5715}" type="pres">
      <dgm:prSet presAssocID="{CC556491-59CB-461C-ACC2-DD510250C1D6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41F018A-CF31-4602-82F9-98DD2DC63E4C}" type="pres">
      <dgm:prSet presAssocID="{BCA5FF97-6B8C-4236-A0BD-D6C8316AE7EC}" presName="spaceBetweenRectangles" presStyleCnt="0"/>
      <dgm:spPr/>
    </dgm:pt>
    <dgm:pt modelId="{4DB87AC4-2848-40F0-98D6-3BFDF1136A8C}" type="pres">
      <dgm:prSet presAssocID="{EC376719-EE50-45C6-9982-E40167EF29A1}" presName="parentLin" presStyleCnt="0"/>
      <dgm:spPr/>
    </dgm:pt>
    <dgm:pt modelId="{32A6D9DA-FBD8-4FBB-9383-C126EFD7CC53}" type="pres">
      <dgm:prSet presAssocID="{EC376719-EE50-45C6-9982-E40167EF29A1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76D0F2-3911-453C-9783-B9F6CB2B077B}" type="pres">
      <dgm:prSet presAssocID="{EC376719-EE50-45C6-9982-E40167EF29A1}" presName="parentText" presStyleLbl="node1" presStyleIdx="1" presStyleCnt="3" custScaleX="122631" custScaleY="230026" custLinFactNeighborY="-300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35DB6-75E3-4625-BA3C-524BC1014D6B}" type="pres">
      <dgm:prSet presAssocID="{EC376719-EE50-45C6-9982-E40167EF29A1}" presName="negativeSpace" presStyleCnt="0"/>
      <dgm:spPr/>
    </dgm:pt>
    <dgm:pt modelId="{207BBE02-C368-4DD4-9D22-F6E615A8527C}" type="pres">
      <dgm:prSet presAssocID="{EC376719-EE50-45C6-9982-E40167EF29A1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AE9718-0BFF-4BFF-A5E8-817082F025D5}" type="pres">
      <dgm:prSet presAssocID="{019B4B76-2DF9-4A2D-96F4-97600651DE85}" presName="spaceBetweenRectangles" presStyleCnt="0"/>
      <dgm:spPr/>
    </dgm:pt>
    <dgm:pt modelId="{F3F2D13F-FC28-400A-A9C7-993DFFA0FC5C}" type="pres">
      <dgm:prSet presAssocID="{9CDBE5EB-2660-492D-AC67-CAE44CFA74E2}" presName="parentLin" presStyleCnt="0"/>
      <dgm:spPr/>
    </dgm:pt>
    <dgm:pt modelId="{EAF451FB-B577-40FB-A1B7-245EBEFD8F45}" type="pres">
      <dgm:prSet presAssocID="{9CDBE5EB-2660-492D-AC67-CAE44CFA74E2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57A094-D4E9-47EF-8D70-3D6B09B55C1E}" type="pres">
      <dgm:prSet presAssocID="{9CDBE5EB-2660-492D-AC67-CAE44CFA74E2}" presName="parentText" presStyleLbl="node1" presStyleIdx="2" presStyleCnt="3" custScaleX="122631" custScaleY="2091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92A77-135B-4843-BD9B-70F2E6B5B17C}" type="pres">
      <dgm:prSet presAssocID="{9CDBE5EB-2660-492D-AC67-CAE44CFA74E2}" presName="negativeSpace" presStyleCnt="0"/>
      <dgm:spPr/>
    </dgm:pt>
    <dgm:pt modelId="{CA34874C-BB6F-44CE-9DC3-984F4D766103}" type="pres">
      <dgm:prSet presAssocID="{9CDBE5EB-2660-492D-AC67-CAE44CFA74E2}" presName="childText" presStyleLbl="conFgAcc1" presStyleIdx="2" presStyleCnt="3">
        <dgm:presLayoutVars>
          <dgm:bulletEnabled val="1"/>
        </dgm:presLayoutVars>
      </dgm:prSet>
      <dgm:spPr>
        <a:xfrm>
          <a:off x="0" y="3737265"/>
          <a:ext cx="7696200" cy="5292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A981C342-9C4A-443C-9E48-18E143E1C448}" type="presOf" srcId="{9CDBE5EB-2660-492D-AC67-CAE44CFA74E2}" destId="{B457A094-D4E9-47EF-8D70-3D6B09B55C1E}" srcOrd="1" destOrd="0" presId="urn:microsoft.com/office/officeart/2005/8/layout/list1"/>
    <dgm:cxn modelId="{01BB9752-AD6E-46C0-A878-57F563247670}" srcId="{9CDBE5EB-2660-492D-AC67-CAE44CFA74E2}" destId="{AF8A2FC4-C66E-462F-9B43-1950927710C8}" srcOrd="0" destOrd="0" parTransId="{0B355267-883E-4545-8330-6A7E61608801}" sibTransId="{2061E59E-EA38-4002-ACCE-831DBB6D532F}"/>
    <dgm:cxn modelId="{81218E4E-EEF1-48C2-97FC-C275BC3E3DD0}" type="presOf" srcId="{EC376719-EE50-45C6-9982-E40167EF29A1}" destId="{32A6D9DA-FBD8-4FBB-9383-C126EFD7CC53}" srcOrd="0" destOrd="0" presId="urn:microsoft.com/office/officeart/2005/8/layout/list1"/>
    <dgm:cxn modelId="{82EEBC85-2C17-4F34-9790-FC058F733D29}" type="presOf" srcId="{866C1128-2358-493B-87F1-7F5CD154DC20}" destId="{7EF1D5EA-84DC-4A3A-BEF3-E633B18B5715}" srcOrd="0" destOrd="0" presId="urn:microsoft.com/office/officeart/2005/8/layout/list1"/>
    <dgm:cxn modelId="{51A534C1-511D-46A7-9A37-95988895AC95}" srcId="{EC376719-EE50-45C6-9982-E40167EF29A1}" destId="{24E13C6B-0238-4E46-B66B-A954C0BD6699}" srcOrd="0" destOrd="0" parTransId="{EA13F571-052B-4266-9D7C-362D980D5C3A}" sibTransId="{D9C58C82-B2BC-4E3E-8FBC-DE572C882E47}"/>
    <dgm:cxn modelId="{8368DF69-C58C-4821-8786-C254ACEF5144}" srcId="{EE48ADD2-7799-40AC-BC85-2C198C129499}" destId="{CC556491-59CB-461C-ACC2-DD510250C1D6}" srcOrd="0" destOrd="0" parTransId="{1FD68263-CDE7-4B40-8D46-A72752400971}" sibTransId="{BCA5FF97-6B8C-4236-A0BD-D6C8316AE7EC}"/>
    <dgm:cxn modelId="{6F7685B8-9E1D-46F4-94F9-570193188E9A}" type="presOf" srcId="{9CDBE5EB-2660-492D-AC67-CAE44CFA74E2}" destId="{EAF451FB-B577-40FB-A1B7-245EBEFD8F45}" srcOrd="0" destOrd="0" presId="urn:microsoft.com/office/officeart/2005/8/layout/list1"/>
    <dgm:cxn modelId="{118BE106-77D9-4226-B1C4-09136230FE0F}" type="presOf" srcId="{AF8A2FC4-C66E-462F-9B43-1950927710C8}" destId="{CA34874C-BB6F-44CE-9DC3-984F4D766103}" srcOrd="0" destOrd="0" presId="urn:microsoft.com/office/officeart/2005/8/layout/list1"/>
    <dgm:cxn modelId="{770E99BF-0FAF-4DD5-AD98-628C64139317}" type="presOf" srcId="{CC556491-59CB-461C-ACC2-DD510250C1D6}" destId="{03C8C4EA-AA47-4F9E-9F45-9F59B21B7EB2}" srcOrd="1" destOrd="0" presId="urn:microsoft.com/office/officeart/2005/8/layout/list1"/>
    <dgm:cxn modelId="{8541F295-7091-4B71-826B-FC97E00C90BB}" type="presOf" srcId="{24E13C6B-0238-4E46-B66B-A954C0BD6699}" destId="{207BBE02-C368-4DD4-9D22-F6E615A8527C}" srcOrd="0" destOrd="0" presId="urn:microsoft.com/office/officeart/2005/8/layout/list1"/>
    <dgm:cxn modelId="{6596E17D-D050-4EAD-ABD4-831158AA29E9}" type="presOf" srcId="{CC556491-59CB-461C-ACC2-DD510250C1D6}" destId="{C65122D7-A3C8-4916-89CD-93EADC7392A6}" srcOrd="0" destOrd="0" presId="urn:microsoft.com/office/officeart/2005/8/layout/list1"/>
    <dgm:cxn modelId="{E1A18B2C-7814-4A69-B9B3-2CA443C431E7}" type="presOf" srcId="{EC376719-EE50-45C6-9982-E40167EF29A1}" destId="{4F76D0F2-3911-453C-9783-B9F6CB2B077B}" srcOrd="1" destOrd="0" presId="urn:microsoft.com/office/officeart/2005/8/layout/list1"/>
    <dgm:cxn modelId="{3783C5D5-9972-4451-8C71-3139413190B4}" srcId="{CC556491-59CB-461C-ACC2-DD510250C1D6}" destId="{866C1128-2358-493B-87F1-7F5CD154DC20}" srcOrd="0" destOrd="0" parTransId="{63764702-DC8F-4BEC-970C-8DF473D9EF4C}" sibTransId="{DAD5A703-9230-42C8-A76E-FF125E0ADAE8}"/>
    <dgm:cxn modelId="{B3765050-6697-4437-8475-6EF3A058C542}" type="presOf" srcId="{EE48ADD2-7799-40AC-BC85-2C198C129499}" destId="{892F1D3E-22C2-4F27-93FA-8B3E96C48B7F}" srcOrd="0" destOrd="0" presId="urn:microsoft.com/office/officeart/2005/8/layout/list1"/>
    <dgm:cxn modelId="{48DAFA46-0522-44DD-85ED-F0D93568A7B9}" srcId="{EE48ADD2-7799-40AC-BC85-2C198C129499}" destId="{9CDBE5EB-2660-492D-AC67-CAE44CFA74E2}" srcOrd="2" destOrd="0" parTransId="{4BD153D9-2428-41B9-B1E1-06CB042AFB59}" sibTransId="{58A22242-2C42-416C-9DA1-6969F9E56395}"/>
    <dgm:cxn modelId="{98C63F77-DBFF-49C3-8C8E-D01191093471}" srcId="{EE48ADD2-7799-40AC-BC85-2C198C129499}" destId="{EC376719-EE50-45C6-9982-E40167EF29A1}" srcOrd="1" destOrd="0" parTransId="{ADB73EB7-C09D-48D7-B1CF-DD09FDA3FC72}" sibTransId="{019B4B76-2DF9-4A2D-96F4-97600651DE85}"/>
    <dgm:cxn modelId="{9DE72474-B9D1-4FAC-A75D-5C948B623FB9}" type="presParOf" srcId="{892F1D3E-22C2-4F27-93FA-8B3E96C48B7F}" destId="{C2E19266-C90E-4CAC-93FB-83E236A705AF}" srcOrd="0" destOrd="0" presId="urn:microsoft.com/office/officeart/2005/8/layout/list1"/>
    <dgm:cxn modelId="{8F4651E8-52B3-421A-90FD-1CD5C31A53C6}" type="presParOf" srcId="{C2E19266-C90E-4CAC-93FB-83E236A705AF}" destId="{C65122D7-A3C8-4916-89CD-93EADC7392A6}" srcOrd="0" destOrd="0" presId="urn:microsoft.com/office/officeart/2005/8/layout/list1"/>
    <dgm:cxn modelId="{354F8E09-5D47-4D8B-A62E-AA7CAFB69F7D}" type="presParOf" srcId="{C2E19266-C90E-4CAC-93FB-83E236A705AF}" destId="{03C8C4EA-AA47-4F9E-9F45-9F59B21B7EB2}" srcOrd="1" destOrd="0" presId="urn:microsoft.com/office/officeart/2005/8/layout/list1"/>
    <dgm:cxn modelId="{C84F10D7-E6F4-4A87-9ABA-8364AB780DF8}" type="presParOf" srcId="{892F1D3E-22C2-4F27-93FA-8B3E96C48B7F}" destId="{65E177A3-3138-4BFA-B358-9279CADCE243}" srcOrd="1" destOrd="0" presId="urn:microsoft.com/office/officeart/2005/8/layout/list1"/>
    <dgm:cxn modelId="{A96991EB-123A-42BB-967B-9AFC3F7179D0}" type="presParOf" srcId="{892F1D3E-22C2-4F27-93FA-8B3E96C48B7F}" destId="{7EF1D5EA-84DC-4A3A-BEF3-E633B18B5715}" srcOrd="2" destOrd="0" presId="urn:microsoft.com/office/officeart/2005/8/layout/list1"/>
    <dgm:cxn modelId="{DC6F2DF8-1619-4A59-9366-7E2759B7C9E3}" type="presParOf" srcId="{892F1D3E-22C2-4F27-93FA-8B3E96C48B7F}" destId="{441F018A-CF31-4602-82F9-98DD2DC63E4C}" srcOrd="3" destOrd="0" presId="urn:microsoft.com/office/officeart/2005/8/layout/list1"/>
    <dgm:cxn modelId="{6CDE05C0-BA81-45B4-A540-7B7BDB68365F}" type="presParOf" srcId="{892F1D3E-22C2-4F27-93FA-8B3E96C48B7F}" destId="{4DB87AC4-2848-40F0-98D6-3BFDF1136A8C}" srcOrd="4" destOrd="0" presId="urn:microsoft.com/office/officeart/2005/8/layout/list1"/>
    <dgm:cxn modelId="{B755C2BA-B46B-449E-8A16-FF5950AFC739}" type="presParOf" srcId="{4DB87AC4-2848-40F0-98D6-3BFDF1136A8C}" destId="{32A6D9DA-FBD8-4FBB-9383-C126EFD7CC53}" srcOrd="0" destOrd="0" presId="urn:microsoft.com/office/officeart/2005/8/layout/list1"/>
    <dgm:cxn modelId="{A761D466-EAFF-4FD5-AB91-B3C0A7B57ED5}" type="presParOf" srcId="{4DB87AC4-2848-40F0-98D6-3BFDF1136A8C}" destId="{4F76D0F2-3911-453C-9783-B9F6CB2B077B}" srcOrd="1" destOrd="0" presId="urn:microsoft.com/office/officeart/2005/8/layout/list1"/>
    <dgm:cxn modelId="{0D28B6FF-9B8C-4EDF-84C1-A8C6C3AA6600}" type="presParOf" srcId="{892F1D3E-22C2-4F27-93FA-8B3E96C48B7F}" destId="{51235DB6-75E3-4625-BA3C-524BC1014D6B}" srcOrd="5" destOrd="0" presId="urn:microsoft.com/office/officeart/2005/8/layout/list1"/>
    <dgm:cxn modelId="{D7F373F3-34B5-46F8-83D2-A0558E51790A}" type="presParOf" srcId="{892F1D3E-22C2-4F27-93FA-8B3E96C48B7F}" destId="{207BBE02-C368-4DD4-9D22-F6E615A8527C}" srcOrd="6" destOrd="0" presId="urn:microsoft.com/office/officeart/2005/8/layout/list1"/>
    <dgm:cxn modelId="{39B836B3-DA3A-4887-9566-2A312F322ED7}" type="presParOf" srcId="{892F1D3E-22C2-4F27-93FA-8B3E96C48B7F}" destId="{96AE9718-0BFF-4BFF-A5E8-817082F025D5}" srcOrd="7" destOrd="0" presId="urn:microsoft.com/office/officeart/2005/8/layout/list1"/>
    <dgm:cxn modelId="{D3A9F6D5-82D4-46D3-8D27-548DB99ED6B0}" type="presParOf" srcId="{892F1D3E-22C2-4F27-93FA-8B3E96C48B7F}" destId="{F3F2D13F-FC28-400A-A9C7-993DFFA0FC5C}" srcOrd="8" destOrd="0" presId="urn:microsoft.com/office/officeart/2005/8/layout/list1"/>
    <dgm:cxn modelId="{68272070-1C23-47DF-BAE2-B32A968C050A}" type="presParOf" srcId="{F3F2D13F-FC28-400A-A9C7-993DFFA0FC5C}" destId="{EAF451FB-B577-40FB-A1B7-245EBEFD8F45}" srcOrd="0" destOrd="0" presId="urn:microsoft.com/office/officeart/2005/8/layout/list1"/>
    <dgm:cxn modelId="{8379424E-EE30-4856-BB51-B7298E9C7793}" type="presParOf" srcId="{F3F2D13F-FC28-400A-A9C7-993DFFA0FC5C}" destId="{B457A094-D4E9-47EF-8D70-3D6B09B55C1E}" srcOrd="1" destOrd="0" presId="urn:microsoft.com/office/officeart/2005/8/layout/list1"/>
    <dgm:cxn modelId="{B90166DA-E6CB-4081-A46D-8386E2723913}" type="presParOf" srcId="{892F1D3E-22C2-4F27-93FA-8B3E96C48B7F}" destId="{74392A77-135B-4843-BD9B-70F2E6B5B17C}" srcOrd="9" destOrd="0" presId="urn:microsoft.com/office/officeart/2005/8/layout/list1"/>
    <dgm:cxn modelId="{A73B0003-7269-423F-A041-AE9D616AC1E1}" type="presParOf" srcId="{892F1D3E-22C2-4F27-93FA-8B3E96C48B7F}" destId="{CA34874C-BB6F-44CE-9DC3-984F4D76610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08F7D-01D6-423B-803B-023F3B2B0D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BCF9C2-74F4-44CA-AFA9-0F7F921DAB6E}">
      <dgm:prSet phldrT="[Text]" custT="1"/>
      <dgm:spPr>
        <a:xfrm>
          <a:off x="304799" y="1371597"/>
          <a:ext cx="7425452" cy="120168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Organize the Evaluation Criteria in the SOQ in their ascending numerical order.</a:t>
          </a:r>
          <a:endParaRPr lang="en-US" sz="1800" b="1" dirty="0">
            <a:solidFill>
              <a:srgbClr val="FFFFFF"/>
            </a:solidFill>
            <a:latin typeface="Gisha" pitchFamily="34" charset="-79"/>
            <a:ea typeface="Francois One" charset="0"/>
            <a:cs typeface="Gisha" pitchFamily="34" charset="-79"/>
          </a:endParaRPr>
        </a:p>
      </dgm:t>
    </dgm:pt>
    <dgm:pt modelId="{A2103A0E-E38A-4BDC-A874-5E68637A1F05}" type="parTrans" cxnId="{6012E258-CE4C-402F-8A08-BBF7867E15E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CA4BA20E-6DC1-4ACF-872D-86C057EDEF35}" type="sibTrans" cxnId="{6012E258-CE4C-402F-8A08-BBF7867E15E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CAAA9755-A353-4AA9-ACE2-E776FCA2C6CD}">
      <dgm:prSet phldrT="[Text]" custT="1"/>
      <dgm:spPr>
        <a:xfrm>
          <a:off x="304799" y="2797140"/>
          <a:ext cx="7437089" cy="124540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Provide specific requested information listed in the Submittal Requirements for each criteria.</a:t>
          </a:r>
          <a:endParaRPr lang="en-US" sz="1800" b="1" dirty="0">
            <a:solidFill>
              <a:srgbClr val="FFFFFF"/>
            </a:solidFill>
            <a:latin typeface="Gisha" pitchFamily="34" charset="-79"/>
            <a:ea typeface="Francois One" charset="0"/>
            <a:cs typeface="Gisha" pitchFamily="34" charset="-79"/>
          </a:endParaRPr>
        </a:p>
      </dgm:t>
    </dgm:pt>
    <dgm:pt modelId="{F42445C0-702F-472A-B572-C8F029E68843}" type="parTrans" cxnId="{291AA4A0-0453-4446-938E-6049A3AB000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8637077D-FB1D-43B2-B840-259C74E2F198}" type="sibTrans" cxnId="{291AA4A0-0453-4446-938E-6049A3AB0005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9D32DFE1-4E72-4B0E-803F-4D6E7276F8E9}">
      <dgm:prSet phldrT="[Text]" custT="1"/>
      <dgm:spPr>
        <a:xfrm>
          <a:off x="304799" y="236825"/>
          <a:ext cx="7447458" cy="931870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rgbClr val="FFFFFF"/>
              </a:solidFill>
              <a:latin typeface="Gisha" pitchFamily="34" charset="-79"/>
              <a:ea typeface="Francois One" charset="0"/>
              <a:cs typeface="Gisha" pitchFamily="34" charset="-79"/>
            </a:rPr>
            <a:t>Review Section C:  Instructions to Proposers &amp; Evaluation Criteria</a:t>
          </a:r>
          <a:endParaRPr lang="en-US" sz="1800" b="1" dirty="0">
            <a:solidFill>
              <a:srgbClr val="FFFFFF"/>
            </a:solidFill>
            <a:latin typeface="Gisha" pitchFamily="34" charset="-79"/>
            <a:ea typeface="Francois One" charset="0"/>
            <a:cs typeface="Gisha" pitchFamily="34" charset="-79"/>
          </a:endParaRPr>
        </a:p>
      </dgm:t>
    </dgm:pt>
    <dgm:pt modelId="{44B2D6C9-8B14-46F2-9713-5865057571DB}" type="parTrans" cxnId="{E8FBB4DB-B975-406C-8E09-120627B98D0A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55F238FF-F755-4679-A446-3B9657A633FC}" type="sibTrans" cxnId="{E8FBB4DB-B975-406C-8E09-120627B98D0A}">
      <dgm:prSet/>
      <dgm:spPr/>
      <dgm:t>
        <a:bodyPr/>
        <a:lstStyle/>
        <a:p>
          <a:endParaRPr lang="en-US" sz="1800" b="1">
            <a:latin typeface="Gisha" pitchFamily="34" charset="-79"/>
            <a:cs typeface="Gisha" pitchFamily="34" charset="-79"/>
          </a:endParaRPr>
        </a:p>
      </dgm:t>
    </dgm:pt>
    <dgm:pt modelId="{5CF7430A-C487-4358-B16E-CF2CAB509CF8}" type="pres">
      <dgm:prSet presAssocID="{DDC08F7D-01D6-423B-803B-023F3B2B0D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940A9-F44D-43F2-A778-9F0D43792C4B}" type="pres">
      <dgm:prSet presAssocID="{3BBCF9C2-74F4-44CA-AFA9-0F7F921DAB6E}" presName="parentLin" presStyleCnt="0"/>
      <dgm:spPr/>
    </dgm:pt>
    <dgm:pt modelId="{46919104-5FB1-455C-B0C8-26215EB0F0E3}" type="pres">
      <dgm:prSet presAssocID="{3BBCF9C2-74F4-44CA-AFA9-0F7F921DAB6E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596B3F2-8C95-4F21-8EE3-0D9201C2DFA7}" type="pres">
      <dgm:prSet presAssocID="{3BBCF9C2-74F4-44CA-AFA9-0F7F921DAB6E}" presName="parentText" presStyleLbl="node1" presStyleIdx="0" presStyleCnt="3" custScaleX="128898" custScaleY="169615" custLinFactY="83991" custLinFactNeighborX="-259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145AA-09EC-48FA-B8DA-00B6ED99447F}" type="pres">
      <dgm:prSet presAssocID="{3BBCF9C2-74F4-44CA-AFA9-0F7F921DAB6E}" presName="negativeSpace" presStyleCnt="0"/>
      <dgm:spPr/>
    </dgm:pt>
    <dgm:pt modelId="{C8D69148-7AFC-43DC-9542-E61A48E98286}" type="pres">
      <dgm:prSet presAssocID="{3BBCF9C2-74F4-44CA-AFA9-0F7F921DAB6E}" presName="childText" presStyleLbl="conFgAcc1" presStyleIdx="0" presStyleCnt="3" custScaleX="98148" custLinFactY="146189" custLinFactNeighborY="200000">
        <dgm:presLayoutVars>
          <dgm:bulletEnabled val="1"/>
        </dgm:presLayoutVars>
      </dgm:prSet>
      <dgm:spPr>
        <a:xfrm>
          <a:off x="0" y="2058857"/>
          <a:ext cx="8077187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B94B98DE-0800-45E6-9E30-AAD02489DA9A}" type="pres">
      <dgm:prSet presAssocID="{CA4BA20E-6DC1-4ACF-872D-86C057EDEF35}" presName="spaceBetweenRectangles" presStyleCnt="0"/>
      <dgm:spPr/>
    </dgm:pt>
    <dgm:pt modelId="{B78FC9D0-E398-45FB-A0C7-3082141B917A}" type="pres">
      <dgm:prSet presAssocID="{CAAA9755-A353-4AA9-ACE2-E776FCA2C6CD}" presName="parentLin" presStyleCnt="0"/>
      <dgm:spPr/>
    </dgm:pt>
    <dgm:pt modelId="{AD6DE3FA-14A0-41EE-9BDA-EA64D2E60147}" type="pres">
      <dgm:prSet presAssocID="{CAAA9755-A353-4AA9-ACE2-E776FCA2C6CD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E1E4A5A-5586-4C65-9DAC-895DDA4284F4}" type="pres">
      <dgm:prSet presAssocID="{CAAA9755-A353-4AA9-ACE2-E776FCA2C6CD}" presName="parentText" presStyleLbl="node1" presStyleIdx="1" presStyleCnt="3" custScaleX="129100" custScaleY="175786" custLinFactY="61929" custLinFactNeighborX="-2592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1AA06-4C0C-402A-8684-7EBD50067132}" type="pres">
      <dgm:prSet presAssocID="{CAAA9755-A353-4AA9-ACE2-E776FCA2C6CD}" presName="negativeSpace" presStyleCnt="0"/>
      <dgm:spPr/>
    </dgm:pt>
    <dgm:pt modelId="{CBD896FA-79A2-46C0-A06E-240DC5B4A0CC}" type="pres">
      <dgm:prSet presAssocID="{CAAA9755-A353-4AA9-ACE2-E776FCA2C6CD}" presName="childText" presStyleLbl="conFgAcc1" presStyleIdx="1" presStyleCnt="3" custScaleX="98148" custLinFactY="120434" custLinFactNeighborY="200000">
        <dgm:presLayoutVars>
          <dgm:bulletEnabled val="1"/>
        </dgm:presLayoutVars>
      </dgm:prSet>
      <dgm:spPr>
        <a:xfrm>
          <a:off x="0" y="3528659"/>
          <a:ext cx="8077187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0D1A435E-CB5C-457A-9337-77439AB697C1}" type="pres">
      <dgm:prSet presAssocID="{8637077D-FB1D-43B2-B840-259C74E2F198}" presName="spaceBetweenRectangles" presStyleCnt="0"/>
      <dgm:spPr/>
    </dgm:pt>
    <dgm:pt modelId="{52E56073-8AF0-464B-9F90-134FD2F64E89}" type="pres">
      <dgm:prSet presAssocID="{9D32DFE1-4E72-4B0E-803F-4D6E7276F8E9}" presName="parentLin" presStyleCnt="0"/>
      <dgm:spPr/>
    </dgm:pt>
    <dgm:pt modelId="{AEE78E30-118C-4149-8519-8FC30C5467EE}" type="pres">
      <dgm:prSet presAssocID="{9D32DFE1-4E72-4B0E-803F-4D6E7276F8E9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BD6E928-903B-4068-BB48-BB70553E7916}" type="pres">
      <dgm:prSet presAssocID="{9D32DFE1-4E72-4B0E-803F-4D6E7276F8E9}" presName="parentText" presStyleLbl="node1" presStyleIdx="2" presStyleCnt="3" custScaleX="129280" custScaleY="131531" custLinFactY="-200000" custLinFactNeighborX="-25926" custLinFactNeighborY="-2288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F5365-5436-4AD7-B707-D03F1F976C44}" type="pres">
      <dgm:prSet presAssocID="{9D32DFE1-4E72-4B0E-803F-4D6E7276F8E9}" presName="negativeSpace" presStyleCnt="0"/>
      <dgm:spPr/>
    </dgm:pt>
    <dgm:pt modelId="{72FF198A-9F38-4936-8F45-0C6BF540C231}" type="pres">
      <dgm:prSet presAssocID="{9D32DFE1-4E72-4B0E-803F-4D6E7276F8E9}" presName="childText" presStyleLbl="conFgAcc1" presStyleIdx="2" presStyleCnt="3" custScaleX="98148" custLinFactY="-300000" custLinFactNeighborY="-384758">
        <dgm:presLayoutVars>
          <dgm:bulletEnabled val="1"/>
        </dgm:presLayoutVars>
      </dgm:prSet>
      <dgm:spPr>
        <a:xfrm>
          <a:off x="0" y="675738"/>
          <a:ext cx="8077187" cy="6048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33A1D090-D912-4DA8-853E-45F59DA8EA67}" type="presOf" srcId="{9D32DFE1-4E72-4B0E-803F-4D6E7276F8E9}" destId="{1BD6E928-903B-4068-BB48-BB70553E7916}" srcOrd="1" destOrd="0" presId="urn:microsoft.com/office/officeart/2005/8/layout/list1"/>
    <dgm:cxn modelId="{B581B4B8-C238-475E-BB21-463EBDE47E56}" type="presOf" srcId="{3BBCF9C2-74F4-44CA-AFA9-0F7F921DAB6E}" destId="{46919104-5FB1-455C-B0C8-26215EB0F0E3}" srcOrd="0" destOrd="0" presId="urn:microsoft.com/office/officeart/2005/8/layout/list1"/>
    <dgm:cxn modelId="{6012E258-CE4C-402F-8A08-BBF7867E15E5}" srcId="{DDC08F7D-01D6-423B-803B-023F3B2B0DF3}" destId="{3BBCF9C2-74F4-44CA-AFA9-0F7F921DAB6E}" srcOrd="0" destOrd="0" parTransId="{A2103A0E-E38A-4BDC-A874-5E68637A1F05}" sibTransId="{CA4BA20E-6DC1-4ACF-872D-86C057EDEF35}"/>
    <dgm:cxn modelId="{91ADC060-CB6D-4D0D-B692-D143ACCCB6F2}" type="presOf" srcId="{DDC08F7D-01D6-423B-803B-023F3B2B0DF3}" destId="{5CF7430A-C487-4358-B16E-CF2CAB509CF8}" srcOrd="0" destOrd="0" presId="urn:microsoft.com/office/officeart/2005/8/layout/list1"/>
    <dgm:cxn modelId="{EDFF9E31-3CB4-422F-84AC-9E198362CA3D}" type="presOf" srcId="{CAAA9755-A353-4AA9-ACE2-E776FCA2C6CD}" destId="{1E1E4A5A-5586-4C65-9DAC-895DDA4284F4}" srcOrd="1" destOrd="0" presId="urn:microsoft.com/office/officeart/2005/8/layout/list1"/>
    <dgm:cxn modelId="{EAB0EFA5-00AC-4F45-962D-DC1A8065724E}" type="presOf" srcId="{9D32DFE1-4E72-4B0E-803F-4D6E7276F8E9}" destId="{AEE78E30-118C-4149-8519-8FC30C5467EE}" srcOrd="0" destOrd="0" presId="urn:microsoft.com/office/officeart/2005/8/layout/list1"/>
    <dgm:cxn modelId="{C7FD20F1-0B81-4005-8970-065CAB57BE9A}" type="presOf" srcId="{3BBCF9C2-74F4-44CA-AFA9-0F7F921DAB6E}" destId="{6596B3F2-8C95-4F21-8EE3-0D9201C2DFA7}" srcOrd="1" destOrd="0" presId="urn:microsoft.com/office/officeart/2005/8/layout/list1"/>
    <dgm:cxn modelId="{2AD10105-BCB4-4C13-93F7-E56400F0F172}" type="presOf" srcId="{CAAA9755-A353-4AA9-ACE2-E776FCA2C6CD}" destId="{AD6DE3FA-14A0-41EE-9BDA-EA64D2E60147}" srcOrd="0" destOrd="0" presId="urn:microsoft.com/office/officeart/2005/8/layout/list1"/>
    <dgm:cxn modelId="{291AA4A0-0453-4446-938E-6049A3AB0005}" srcId="{DDC08F7D-01D6-423B-803B-023F3B2B0DF3}" destId="{CAAA9755-A353-4AA9-ACE2-E776FCA2C6CD}" srcOrd="1" destOrd="0" parTransId="{F42445C0-702F-472A-B572-C8F029E68843}" sibTransId="{8637077D-FB1D-43B2-B840-259C74E2F198}"/>
    <dgm:cxn modelId="{E8FBB4DB-B975-406C-8E09-120627B98D0A}" srcId="{DDC08F7D-01D6-423B-803B-023F3B2B0DF3}" destId="{9D32DFE1-4E72-4B0E-803F-4D6E7276F8E9}" srcOrd="2" destOrd="0" parTransId="{44B2D6C9-8B14-46F2-9713-5865057571DB}" sibTransId="{55F238FF-F755-4679-A446-3B9657A633FC}"/>
    <dgm:cxn modelId="{4BFB36B9-410E-43FF-8556-E99E7EAFAAF7}" type="presParOf" srcId="{5CF7430A-C487-4358-B16E-CF2CAB509CF8}" destId="{52A940A9-F44D-43F2-A778-9F0D43792C4B}" srcOrd="0" destOrd="0" presId="urn:microsoft.com/office/officeart/2005/8/layout/list1"/>
    <dgm:cxn modelId="{071DE0E1-9FF4-4EEE-8C30-534336F31E57}" type="presParOf" srcId="{52A940A9-F44D-43F2-A778-9F0D43792C4B}" destId="{46919104-5FB1-455C-B0C8-26215EB0F0E3}" srcOrd="0" destOrd="0" presId="urn:microsoft.com/office/officeart/2005/8/layout/list1"/>
    <dgm:cxn modelId="{BE7E3780-84CC-47A3-B043-23E7E676B7B3}" type="presParOf" srcId="{52A940A9-F44D-43F2-A778-9F0D43792C4B}" destId="{6596B3F2-8C95-4F21-8EE3-0D9201C2DFA7}" srcOrd="1" destOrd="0" presId="urn:microsoft.com/office/officeart/2005/8/layout/list1"/>
    <dgm:cxn modelId="{8912914D-C3A5-4706-8F5C-E105EA3532B6}" type="presParOf" srcId="{5CF7430A-C487-4358-B16E-CF2CAB509CF8}" destId="{1CD145AA-09EC-48FA-B8DA-00B6ED99447F}" srcOrd="1" destOrd="0" presId="urn:microsoft.com/office/officeart/2005/8/layout/list1"/>
    <dgm:cxn modelId="{9F242C26-1B2B-44B3-BACC-819F6EA08FD0}" type="presParOf" srcId="{5CF7430A-C487-4358-B16E-CF2CAB509CF8}" destId="{C8D69148-7AFC-43DC-9542-E61A48E98286}" srcOrd="2" destOrd="0" presId="urn:microsoft.com/office/officeart/2005/8/layout/list1"/>
    <dgm:cxn modelId="{E9AAC77C-1888-415A-A916-3444F7F00474}" type="presParOf" srcId="{5CF7430A-C487-4358-B16E-CF2CAB509CF8}" destId="{B94B98DE-0800-45E6-9E30-AAD02489DA9A}" srcOrd="3" destOrd="0" presId="urn:microsoft.com/office/officeart/2005/8/layout/list1"/>
    <dgm:cxn modelId="{DAFFAEFC-A7E0-499C-B9F4-D868FE7BFB4A}" type="presParOf" srcId="{5CF7430A-C487-4358-B16E-CF2CAB509CF8}" destId="{B78FC9D0-E398-45FB-A0C7-3082141B917A}" srcOrd="4" destOrd="0" presId="urn:microsoft.com/office/officeart/2005/8/layout/list1"/>
    <dgm:cxn modelId="{60BCE913-5191-46F8-B78B-046F6BC7E090}" type="presParOf" srcId="{B78FC9D0-E398-45FB-A0C7-3082141B917A}" destId="{AD6DE3FA-14A0-41EE-9BDA-EA64D2E60147}" srcOrd="0" destOrd="0" presId="urn:microsoft.com/office/officeart/2005/8/layout/list1"/>
    <dgm:cxn modelId="{BE01DFF9-68BF-4002-A5F7-084DF221B717}" type="presParOf" srcId="{B78FC9D0-E398-45FB-A0C7-3082141B917A}" destId="{1E1E4A5A-5586-4C65-9DAC-895DDA4284F4}" srcOrd="1" destOrd="0" presId="urn:microsoft.com/office/officeart/2005/8/layout/list1"/>
    <dgm:cxn modelId="{BA1498E6-1E32-4936-8082-F34CA6FFE19A}" type="presParOf" srcId="{5CF7430A-C487-4358-B16E-CF2CAB509CF8}" destId="{7181AA06-4C0C-402A-8684-7EBD50067132}" srcOrd="5" destOrd="0" presId="urn:microsoft.com/office/officeart/2005/8/layout/list1"/>
    <dgm:cxn modelId="{64D101E4-A00C-463B-B4EB-DCB99A32C077}" type="presParOf" srcId="{5CF7430A-C487-4358-B16E-CF2CAB509CF8}" destId="{CBD896FA-79A2-46C0-A06E-240DC5B4A0CC}" srcOrd="6" destOrd="0" presId="urn:microsoft.com/office/officeart/2005/8/layout/list1"/>
    <dgm:cxn modelId="{62304E90-419E-4117-B4EF-9868EA69D5A7}" type="presParOf" srcId="{5CF7430A-C487-4358-B16E-CF2CAB509CF8}" destId="{0D1A435E-CB5C-457A-9337-77439AB697C1}" srcOrd="7" destOrd="0" presId="urn:microsoft.com/office/officeart/2005/8/layout/list1"/>
    <dgm:cxn modelId="{731D38D3-C2C8-4640-AFEC-A2BDD1F0EE20}" type="presParOf" srcId="{5CF7430A-C487-4358-B16E-CF2CAB509CF8}" destId="{52E56073-8AF0-464B-9F90-134FD2F64E89}" srcOrd="8" destOrd="0" presId="urn:microsoft.com/office/officeart/2005/8/layout/list1"/>
    <dgm:cxn modelId="{18E37C8F-CC7D-4675-9476-A6E6A222F176}" type="presParOf" srcId="{52E56073-8AF0-464B-9F90-134FD2F64E89}" destId="{AEE78E30-118C-4149-8519-8FC30C5467EE}" srcOrd="0" destOrd="0" presId="urn:microsoft.com/office/officeart/2005/8/layout/list1"/>
    <dgm:cxn modelId="{4F9B0388-E9FA-4136-87E7-442D947137B0}" type="presParOf" srcId="{52E56073-8AF0-464B-9F90-134FD2F64E89}" destId="{1BD6E928-903B-4068-BB48-BB70553E7916}" srcOrd="1" destOrd="0" presId="urn:microsoft.com/office/officeart/2005/8/layout/list1"/>
    <dgm:cxn modelId="{F4C94DF0-5439-4952-B753-3F69DAFFD92E}" type="presParOf" srcId="{5CF7430A-C487-4358-B16E-CF2CAB509CF8}" destId="{48AF5365-5436-4AD7-B707-D03F1F976C44}" srcOrd="9" destOrd="0" presId="urn:microsoft.com/office/officeart/2005/8/layout/list1"/>
    <dgm:cxn modelId="{3973011C-8FBB-4BAA-AF52-BC0CECD69D0F}" type="presParOf" srcId="{5CF7430A-C487-4358-B16E-CF2CAB509CF8}" destId="{72FF198A-9F38-4936-8F45-0C6BF540C2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6CB82-EB31-4AC3-A909-F352D3AA40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50652-889B-4AC3-A80B-A9169AE9EC5F}">
      <dgm:prSet custT="1"/>
      <dgm:spPr>
        <a:xfrm>
          <a:off x="1181" y="3683"/>
          <a:ext cx="5264942" cy="55047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Firm Experience and History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88ACBED9-FEED-4EF5-A69D-6BCAE93C0050}" type="parTrans" cxnId="{761D6464-E309-473F-9868-3CCB7345634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598D519B-3F35-46D6-9B3C-CE4015C737E9}" type="sibTrans" cxnId="{761D6464-E309-473F-9868-3CCB7345634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561FEEC-4D12-4E7A-9983-4E96FBAAAF91}">
      <dgm:prSet custT="1"/>
      <dgm:spPr>
        <a:xfrm>
          <a:off x="1181" y="1214735"/>
          <a:ext cx="5264942" cy="55047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Knowledge and Experience of Key Individuals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B146FAE1-E79D-4C0F-9AC2-281DA837C1C7}" type="parTrans" cxnId="{91D566B5-4105-4993-918F-70C39BB0338A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D52CC33-C60A-487E-86A9-E40CBC0CEF20}" type="sibTrans" cxnId="{91D566B5-4105-4993-918F-70C39BB0338A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A2ED29C-ED6B-4384-8ED2-EDA0791716EF}">
      <dgm:prSet custT="1"/>
      <dgm:spPr>
        <a:xfrm>
          <a:off x="1181" y="1820260"/>
          <a:ext cx="5264942" cy="550478"/>
        </a:xfrm>
        <a:solidFill>
          <a:srgbClr val="25448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Capacity and Project Organization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3A2A5FD4-59FF-4EC7-A11A-A4A493CDB13E}" type="parTrans" cxnId="{2579AB07-7185-46F1-9196-32B807A3039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02007C1C-7CE1-4C3D-9240-D661A3CFCD14}" type="sibTrans" cxnId="{2579AB07-7185-46F1-9196-32B807A3039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6695CA61-2308-4F12-9F54-5BAFFF5E081C}" type="pres">
      <dgm:prSet presAssocID="{7686CB82-EB31-4AC3-A909-F352D3AA40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B3ADC9-12A3-425D-800F-28D44A2E132E}" type="pres">
      <dgm:prSet presAssocID="{CFB50652-889B-4AC3-A80B-A9169AE9EC5F}" presName="linNode" presStyleCnt="0"/>
      <dgm:spPr/>
    </dgm:pt>
    <dgm:pt modelId="{A750BCFD-E6D0-493E-9A25-AFF1B362B56B}" type="pres">
      <dgm:prSet presAssocID="{CFB50652-889B-4AC3-A80B-A9169AE9EC5F}" presName="parentShp" presStyleLbl="node1" presStyleIdx="0" presStyleCnt="3" custScaleX="4176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CF173B1-1401-46DF-A94B-68A5EDB23280}" type="pres">
      <dgm:prSet presAssocID="{CFB50652-889B-4AC3-A80B-A9169AE9EC5F}" presName="childShp" presStyleLbl="bgAccFollowNode1" presStyleIdx="0" presStyleCnt="3" custScaleX="57421">
        <dgm:presLayoutVars>
          <dgm:bulletEnabled val="1"/>
        </dgm:presLayoutVars>
      </dgm:prSet>
      <dgm:spPr>
        <a:xfrm>
          <a:off x="5266124" y="3683"/>
          <a:ext cx="1085866" cy="550478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F75A7D8-96EC-4B99-AF65-0EA76B6851CF}" type="pres">
      <dgm:prSet presAssocID="{598D519B-3F35-46D6-9B3C-CE4015C737E9}" presName="spacing" presStyleCnt="0"/>
      <dgm:spPr/>
    </dgm:pt>
    <dgm:pt modelId="{E87C5677-7454-4AE1-AB3B-119419F5CA46}" type="pres">
      <dgm:prSet presAssocID="{4561FEEC-4D12-4E7A-9983-4E96FBAAAF91}" presName="linNode" presStyleCnt="0"/>
      <dgm:spPr/>
    </dgm:pt>
    <dgm:pt modelId="{2B2730B6-9CFE-4A20-B1C8-779A1CA077AB}" type="pres">
      <dgm:prSet presAssocID="{4561FEEC-4D12-4E7A-9983-4E96FBAAAF91}" presName="parentShp" presStyleLbl="node1" presStyleIdx="1" presStyleCnt="3" custScaleX="4176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B18FAB2-9EEB-459B-A74C-8FDCE8C24681}" type="pres">
      <dgm:prSet presAssocID="{4561FEEC-4D12-4E7A-9983-4E96FBAAAF91}" presName="childShp" presStyleLbl="bgAccFollowNode1" presStyleIdx="1" presStyleCnt="3" custScaleX="57421">
        <dgm:presLayoutVars>
          <dgm:bulletEnabled val="1"/>
        </dgm:presLayoutVars>
      </dgm:prSet>
      <dgm:spPr>
        <a:xfrm>
          <a:off x="5266124" y="1214735"/>
          <a:ext cx="1085866" cy="550478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E355CD8-C3BF-4B98-BBE0-C796162E2A47}" type="pres">
      <dgm:prSet presAssocID="{BD52CC33-C60A-487E-86A9-E40CBC0CEF20}" presName="spacing" presStyleCnt="0"/>
      <dgm:spPr/>
    </dgm:pt>
    <dgm:pt modelId="{39F362D3-E30D-49A3-BCEF-033826EA00DF}" type="pres">
      <dgm:prSet presAssocID="{BA2ED29C-ED6B-4384-8ED2-EDA0791716EF}" presName="linNode" presStyleCnt="0"/>
      <dgm:spPr/>
    </dgm:pt>
    <dgm:pt modelId="{C91F92F8-5E3D-4954-9747-EACC3D7E0345}" type="pres">
      <dgm:prSet presAssocID="{BA2ED29C-ED6B-4384-8ED2-EDA0791716EF}" presName="parentShp" presStyleLbl="node1" presStyleIdx="2" presStyleCnt="3" custScaleX="4176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8D8BFA0-B749-458A-93CA-9A9CF5F5F43E}" type="pres">
      <dgm:prSet presAssocID="{BA2ED29C-ED6B-4384-8ED2-EDA0791716EF}" presName="childShp" presStyleLbl="bgAccFollowNode1" presStyleIdx="2" presStyleCnt="3" custScaleX="57421">
        <dgm:presLayoutVars>
          <dgm:bulletEnabled val="1"/>
        </dgm:presLayoutVars>
      </dgm:prSet>
      <dgm:spPr>
        <a:xfrm>
          <a:off x="5266124" y="1820260"/>
          <a:ext cx="1085866" cy="550478"/>
        </a:xfrm>
        <a:prstGeom prst="rightArrow">
          <a:avLst>
            <a:gd name="adj1" fmla="val 75000"/>
            <a:gd name="adj2" fmla="val 50000"/>
          </a:avLst>
        </a:prstGeom>
        <a:solidFill>
          <a:srgbClr val="A6CAE1">
            <a:alpha val="90000"/>
          </a:srgbClr>
        </a:solidFill>
        <a:ln w="25400" cap="flat" cmpd="sng" algn="ctr">
          <a:solidFill>
            <a:srgbClr val="BBE0E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EC9E1348-8C9F-4966-A032-402227244C79}" type="presOf" srcId="{4561FEEC-4D12-4E7A-9983-4E96FBAAAF91}" destId="{2B2730B6-9CFE-4A20-B1C8-779A1CA077AB}" srcOrd="0" destOrd="0" presId="urn:microsoft.com/office/officeart/2005/8/layout/vList6"/>
    <dgm:cxn modelId="{81DF88F6-918F-42AB-AB92-F809F518D40F}" type="presOf" srcId="{BA2ED29C-ED6B-4384-8ED2-EDA0791716EF}" destId="{C91F92F8-5E3D-4954-9747-EACC3D7E0345}" srcOrd="0" destOrd="0" presId="urn:microsoft.com/office/officeart/2005/8/layout/vList6"/>
    <dgm:cxn modelId="{91D566B5-4105-4993-918F-70C39BB0338A}" srcId="{7686CB82-EB31-4AC3-A909-F352D3AA4063}" destId="{4561FEEC-4D12-4E7A-9983-4E96FBAAAF91}" srcOrd="1" destOrd="0" parTransId="{B146FAE1-E79D-4C0F-9AC2-281DA837C1C7}" sibTransId="{BD52CC33-C60A-487E-86A9-E40CBC0CEF20}"/>
    <dgm:cxn modelId="{F8DEE8CF-1200-4609-9C41-187D334E2EC7}" type="presOf" srcId="{CFB50652-889B-4AC3-A80B-A9169AE9EC5F}" destId="{A750BCFD-E6D0-493E-9A25-AFF1B362B56B}" srcOrd="0" destOrd="0" presId="urn:microsoft.com/office/officeart/2005/8/layout/vList6"/>
    <dgm:cxn modelId="{761D6464-E309-473F-9868-3CCB7345634D}" srcId="{7686CB82-EB31-4AC3-A909-F352D3AA4063}" destId="{CFB50652-889B-4AC3-A80B-A9169AE9EC5F}" srcOrd="0" destOrd="0" parTransId="{88ACBED9-FEED-4EF5-A69D-6BCAE93C0050}" sibTransId="{598D519B-3F35-46D6-9B3C-CE4015C737E9}"/>
    <dgm:cxn modelId="{2579AB07-7185-46F1-9196-32B807A30397}" srcId="{7686CB82-EB31-4AC3-A909-F352D3AA4063}" destId="{BA2ED29C-ED6B-4384-8ED2-EDA0791716EF}" srcOrd="2" destOrd="0" parTransId="{3A2A5FD4-59FF-4EC7-A11A-A4A493CDB13E}" sibTransId="{02007C1C-7CE1-4C3D-9240-D661A3CFCD14}"/>
    <dgm:cxn modelId="{3F98C954-23EA-43BF-83B8-AF527A57ED85}" type="presOf" srcId="{7686CB82-EB31-4AC3-A909-F352D3AA4063}" destId="{6695CA61-2308-4F12-9F54-5BAFFF5E081C}" srcOrd="0" destOrd="0" presId="urn:microsoft.com/office/officeart/2005/8/layout/vList6"/>
    <dgm:cxn modelId="{AC2597EA-CF6A-4BE9-87CE-63B6AF7B6077}" type="presParOf" srcId="{6695CA61-2308-4F12-9F54-5BAFFF5E081C}" destId="{E1B3ADC9-12A3-425D-800F-28D44A2E132E}" srcOrd="0" destOrd="0" presId="urn:microsoft.com/office/officeart/2005/8/layout/vList6"/>
    <dgm:cxn modelId="{9F0DDDFF-BDB8-40E0-AB49-81DD725D445C}" type="presParOf" srcId="{E1B3ADC9-12A3-425D-800F-28D44A2E132E}" destId="{A750BCFD-E6D0-493E-9A25-AFF1B362B56B}" srcOrd="0" destOrd="0" presId="urn:microsoft.com/office/officeart/2005/8/layout/vList6"/>
    <dgm:cxn modelId="{E6D4DD5E-340D-4CFD-9699-F92C8784EA59}" type="presParOf" srcId="{E1B3ADC9-12A3-425D-800F-28D44A2E132E}" destId="{CCF173B1-1401-46DF-A94B-68A5EDB23280}" srcOrd="1" destOrd="0" presId="urn:microsoft.com/office/officeart/2005/8/layout/vList6"/>
    <dgm:cxn modelId="{B75BB991-81AC-4F09-89D7-48C595416BA7}" type="presParOf" srcId="{6695CA61-2308-4F12-9F54-5BAFFF5E081C}" destId="{8F75A7D8-96EC-4B99-AF65-0EA76B6851CF}" srcOrd="1" destOrd="0" presId="urn:microsoft.com/office/officeart/2005/8/layout/vList6"/>
    <dgm:cxn modelId="{F914CE3D-9C29-4C96-9B26-CAE51619F99A}" type="presParOf" srcId="{6695CA61-2308-4F12-9F54-5BAFFF5E081C}" destId="{E87C5677-7454-4AE1-AB3B-119419F5CA46}" srcOrd="2" destOrd="0" presId="urn:microsoft.com/office/officeart/2005/8/layout/vList6"/>
    <dgm:cxn modelId="{89789C8A-5BD9-4D5E-ABB1-31E2956616B5}" type="presParOf" srcId="{E87C5677-7454-4AE1-AB3B-119419F5CA46}" destId="{2B2730B6-9CFE-4A20-B1C8-779A1CA077AB}" srcOrd="0" destOrd="0" presId="urn:microsoft.com/office/officeart/2005/8/layout/vList6"/>
    <dgm:cxn modelId="{D0272E50-C689-4615-8FD8-18832644EF22}" type="presParOf" srcId="{E87C5677-7454-4AE1-AB3B-119419F5CA46}" destId="{9B18FAB2-9EEB-459B-A74C-8FDCE8C24681}" srcOrd="1" destOrd="0" presId="urn:microsoft.com/office/officeart/2005/8/layout/vList6"/>
    <dgm:cxn modelId="{44DAA306-EB48-47CB-BEF9-F8A866D5F607}" type="presParOf" srcId="{6695CA61-2308-4F12-9F54-5BAFFF5E081C}" destId="{6E355CD8-C3BF-4B98-BBE0-C796162E2A47}" srcOrd="3" destOrd="0" presId="urn:microsoft.com/office/officeart/2005/8/layout/vList6"/>
    <dgm:cxn modelId="{ED32F434-BA36-4E97-BB1F-74D5F14C55AD}" type="presParOf" srcId="{6695CA61-2308-4F12-9F54-5BAFFF5E081C}" destId="{39F362D3-E30D-49A3-BCEF-033826EA00DF}" srcOrd="4" destOrd="0" presId="urn:microsoft.com/office/officeart/2005/8/layout/vList6"/>
    <dgm:cxn modelId="{40F82C73-A244-4E23-8D49-299B9600949F}" type="presParOf" srcId="{39F362D3-E30D-49A3-BCEF-033826EA00DF}" destId="{C91F92F8-5E3D-4954-9747-EACC3D7E0345}" srcOrd="0" destOrd="0" presId="urn:microsoft.com/office/officeart/2005/8/layout/vList6"/>
    <dgm:cxn modelId="{94CE4E52-13A5-494C-A94C-52979DC27F71}" type="presParOf" srcId="{39F362D3-E30D-49A3-BCEF-033826EA00DF}" destId="{E8D8BFA0-B749-458A-93CA-9A9CF5F5F4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981321-C00B-492A-BFF6-F7F300482B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B0C34-04A0-4ACA-9254-35D985BA61EA}">
      <dgm:prSet phldrT="[Text]" custT="1"/>
      <dgm:spPr>
        <a:xfrm>
          <a:off x="381000" y="990602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Contract Description</a:t>
          </a:r>
          <a:endParaRPr lang="en-US" sz="20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27482A79-3DC7-4C9C-BFC2-C317D8F25B88}" type="parTrans" cxnId="{91D409D2-8818-46E4-933E-1B8F686853E4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2B5E6778-B29A-4452-8295-A1B72A23C1EC}" type="sibTrans" cxnId="{91D409D2-8818-46E4-933E-1B8F686853E4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22124C41-DED8-42B0-9E50-A1953E8AE763}">
      <dgm:prSet phldrT="[Text]" custT="1"/>
      <dgm:spPr>
        <a:xfrm>
          <a:off x="407670" y="1924500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Scope of Work</a:t>
          </a:r>
          <a:endParaRPr lang="en-US" sz="20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0D10FEA0-45C4-4FAF-A0F4-D1A22756C601}" type="parTrans" cxnId="{864B08CA-E2BC-4932-B582-B01B20B1BBA3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4FBE8E98-3502-433A-9D8A-586A0F03B18B}" type="sibTrans" cxnId="{864B08CA-E2BC-4932-B582-B01B20B1BBA3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28720578-F966-4706-BB32-812C09BE0D47}">
      <dgm:prSet phldrT="[Text]" custT="1"/>
      <dgm:spPr>
        <a:xfrm>
          <a:off x="407670" y="2831700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Submittal Form</a:t>
          </a:r>
          <a:endParaRPr lang="en-US" sz="20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B1B1BF23-64B8-4D48-8BCC-914F34999749}" type="parTrans" cxnId="{CF3BB10D-511E-4640-B857-0F6445A0316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E7BA39EC-02BE-4F6C-9BB9-70E957F50F8F}" type="sibTrans" cxnId="{CF3BB10D-511E-4640-B857-0F6445A03169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A747E772-D379-45C6-A815-B67BDB07734F}">
      <dgm:prSet phldrT="[Text]" custT="1"/>
      <dgm:spPr>
        <a:xfrm>
          <a:off x="407670" y="3738900"/>
          <a:ext cx="5707380" cy="590400"/>
        </a:xfrm>
        <a:solidFill>
          <a:srgbClr val="274583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000" b="1" dirty="0" smtClean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rPr>
            <a:t>Draft Agreement</a:t>
          </a:r>
          <a:endParaRPr lang="en-US" sz="2000" b="1" dirty="0">
            <a:solidFill>
              <a:srgbClr val="FFFFFF"/>
            </a:solidFill>
            <a:latin typeface="Gisha" pitchFamily="34" charset="-79"/>
            <a:ea typeface="Francois One" pitchFamily="2" charset="0"/>
            <a:cs typeface="Gisha" pitchFamily="34" charset="-79"/>
          </a:endParaRPr>
        </a:p>
      </dgm:t>
    </dgm:pt>
    <dgm:pt modelId="{E55A23F3-7183-44E4-9289-9C56751F8F4D}" type="parTrans" cxnId="{D0D86D22-6726-4258-881A-AB5B6636A490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57EDAAAA-5689-4555-ADAF-77E025A3870C}" type="sibTrans" cxnId="{D0D86D22-6726-4258-881A-AB5B6636A490}">
      <dgm:prSet/>
      <dgm:spPr/>
      <dgm:t>
        <a:bodyPr/>
        <a:lstStyle/>
        <a:p>
          <a:endParaRPr lang="en-US" b="1">
            <a:latin typeface="Gisha" pitchFamily="34" charset="-79"/>
            <a:cs typeface="Gisha" pitchFamily="34" charset="-79"/>
          </a:endParaRPr>
        </a:p>
      </dgm:t>
    </dgm:pt>
    <dgm:pt modelId="{48CBEC22-84AF-4F1B-AC7F-5F82F033EC06}" type="pres">
      <dgm:prSet presAssocID="{A2981321-C00B-492A-BFF6-F7F300482B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4D02E4-E4C6-4EED-9D4F-D3B000F8EB23}" type="pres">
      <dgm:prSet presAssocID="{9D9B0C34-04A0-4ACA-9254-35D985BA61EA}" presName="parentLin" presStyleCnt="0"/>
      <dgm:spPr/>
    </dgm:pt>
    <dgm:pt modelId="{8FEF56A0-FDBD-4377-B8DF-9EDCE96FFEE9}" type="pres">
      <dgm:prSet presAssocID="{9D9B0C34-04A0-4ACA-9254-35D985BA61EA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192FFD0-F24C-4A2B-BB0E-EEE215868A6E}" type="pres">
      <dgm:prSet presAssocID="{9D9B0C34-04A0-4ACA-9254-35D985BA61EA}" presName="parentText" presStyleLbl="node1" presStyleIdx="0" presStyleCnt="4" custScaleX="124506" custLinFactNeighborX="-6542" custLinFactNeighborY="-45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88BAA-9961-4260-AB9D-E1033C3F07DE}" type="pres">
      <dgm:prSet presAssocID="{9D9B0C34-04A0-4ACA-9254-35D985BA61EA}" presName="negativeSpace" presStyleCnt="0"/>
      <dgm:spPr/>
    </dgm:pt>
    <dgm:pt modelId="{4AC7B318-A885-4C00-A7EB-61F33849AD68}" type="pres">
      <dgm:prSet presAssocID="{9D9B0C34-04A0-4ACA-9254-35D985BA61EA}" presName="childText" presStyleLbl="conFgAcc1" presStyleIdx="0" presStyleCnt="4">
        <dgm:presLayoutVars>
          <dgm:bulletEnabled val="1"/>
        </dgm:presLayoutVars>
      </dgm:prSet>
      <dgm:spPr>
        <a:xfrm>
          <a:off x="0" y="13125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7A4866B-C6DD-4AE6-9C6B-E62E48B60D36}" type="pres">
      <dgm:prSet presAssocID="{2B5E6778-B29A-4452-8295-A1B72A23C1EC}" presName="spaceBetweenRectangles" presStyleCnt="0"/>
      <dgm:spPr/>
    </dgm:pt>
    <dgm:pt modelId="{F9687BD1-0454-46F8-84BD-E166D38B59F8}" type="pres">
      <dgm:prSet presAssocID="{22124C41-DED8-42B0-9E50-A1953E8AE763}" presName="parentLin" presStyleCnt="0"/>
      <dgm:spPr/>
    </dgm:pt>
    <dgm:pt modelId="{994A4ABA-7683-433E-B8C7-94AE8F033149}" type="pres">
      <dgm:prSet presAssocID="{22124C41-DED8-42B0-9E50-A1953E8AE763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DFFA87B-A341-45D0-BDA2-48E07C03CD05}" type="pres">
      <dgm:prSet presAssocID="{22124C41-DED8-42B0-9E50-A1953E8AE763}" presName="parentText" presStyleLbl="node1" presStyleIdx="1" presStyleCnt="4" custScaleX="124578" custScaleY="1136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30AF0-3960-49CC-9758-4642714AF655}" type="pres">
      <dgm:prSet presAssocID="{22124C41-DED8-42B0-9E50-A1953E8AE763}" presName="negativeSpace" presStyleCnt="0"/>
      <dgm:spPr/>
    </dgm:pt>
    <dgm:pt modelId="{C8246A43-67D8-41A1-A8CE-D483E486723E}" type="pres">
      <dgm:prSet presAssocID="{22124C41-DED8-42B0-9E50-A1953E8AE763}" presName="childText" presStyleLbl="conFgAcc1" presStyleIdx="1" presStyleCnt="4">
        <dgm:presLayoutVars>
          <dgm:bulletEnabled val="1"/>
        </dgm:presLayoutVars>
      </dgm:prSet>
      <dgm:spPr>
        <a:xfrm>
          <a:off x="0" y="22197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5DAE635-D265-467E-86A8-7A8FD3B32274}" type="pres">
      <dgm:prSet presAssocID="{4FBE8E98-3502-433A-9D8A-586A0F03B18B}" presName="spaceBetweenRectangles" presStyleCnt="0"/>
      <dgm:spPr/>
    </dgm:pt>
    <dgm:pt modelId="{B1DA0274-E5E4-4AA4-B760-B59C00B301CA}" type="pres">
      <dgm:prSet presAssocID="{28720578-F966-4706-BB32-812C09BE0D47}" presName="parentLin" presStyleCnt="0"/>
      <dgm:spPr/>
    </dgm:pt>
    <dgm:pt modelId="{4C669B62-5503-487F-B365-4A197D5AE2B6}" type="pres">
      <dgm:prSet presAssocID="{28720578-F966-4706-BB32-812C09BE0D47}" presName="parentLeftMargin" presStyleLbl="node1" presStyleIdx="1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028CB2A-B358-4E78-9E37-CFB935E4178D}" type="pres">
      <dgm:prSet presAssocID="{28720578-F966-4706-BB32-812C09BE0D47}" presName="parentText" presStyleLbl="node1" presStyleIdx="2" presStyleCnt="4" custScaleX="1245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C1271-B7F4-4635-AF90-5497CF1ADCCC}" type="pres">
      <dgm:prSet presAssocID="{28720578-F966-4706-BB32-812C09BE0D47}" presName="negativeSpace" presStyleCnt="0"/>
      <dgm:spPr/>
    </dgm:pt>
    <dgm:pt modelId="{60D0F804-A9D3-4F2B-9CA8-2FB62D891B99}" type="pres">
      <dgm:prSet presAssocID="{28720578-F966-4706-BB32-812C09BE0D47}" presName="childText" presStyleLbl="conFgAcc1" presStyleIdx="2" presStyleCnt="4">
        <dgm:presLayoutVars>
          <dgm:bulletEnabled val="1"/>
        </dgm:presLayoutVars>
      </dgm:prSet>
      <dgm:spPr>
        <a:xfrm>
          <a:off x="0" y="31269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5650270A-2E02-4004-804C-BF17F9616309}" type="pres">
      <dgm:prSet presAssocID="{E7BA39EC-02BE-4F6C-9BB9-70E957F50F8F}" presName="spaceBetweenRectangles" presStyleCnt="0"/>
      <dgm:spPr/>
    </dgm:pt>
    <dgm:pt modelId="{B98BE603-76BF-41CC-95EB-D339D981AAA5}" type="pres">
      <dgm:prSet presAssocID="{A747E772-D379-45C6-A815-B67BDB07734F}" presName="parentLin" presStyleCnt="0"/>
      <dgm:spPr/>
    </dgm:pt>
    <dgm:pt modelId="{A4294757-ED1A-4F6E-883E-C4AA48403B38}" type="pres">
      <dgm:prSet presAssocID="{A747E772-D379-45C6-A815-B67BDB07734F}" presName="parentLeftMargin" presStyleLbl="node1" presStyleIdx="2" presStyleCnt="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90E1598-85D4-426B-9FE1-909388BFE9A3}" type="pres">
      <dgm:prSet presAssocID="{A747E772-D379-45C6-A815-B67BDB07734F}" presName="parentText" presStyleLbl="node1" presStyleIdx="3" presStyleCnt="4" custScaleX="1245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9ECD5-8BB1-472B-8306-489D43B2070E}" type="pres">
      <dgm:prSet presAssocID="{A747E772-D379-45C6-A815-B67BDB07734F}" presName="negativeSpace" presStyleCnt="0"/>
      <dgm:spPr/>
    </dgm:pt>
    <dgm:pt modelId="{A0BC0D40-672E-4CC3-93F5-AEFC8E1A2E13}" type="pres">
      <dgm:prSet presAssocID="{A747E772-D379-45C6-A815-B67BDB07734F}" presName="childText" presStyleLbl="conFgAcc1" presStyleIdx="3" presStyleCnt="4">
        <dgm:presLayoutVars>
          <dgm:bulletEnabled val="1"/>
        </dgm:presLayoutVars>
      </dgm:prSet>
      <dgm:spPr>
        <a:xfrm>
          <a:off x="0" y="4034100"/>
          <a:ext cx="8153400" cy="504000"/>
        </a:xfrm>
        <a:prstGeom prst="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BE0E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CF3BB10D-511E-4640-B857-0F6445A03169}" srcId="{A2981321-C00B-492A-BFF6-F7F300482B38}" destId="{28720578-F966-4706-BB32-812C09BE0D47}" srcOrd="2" destOrd="0" parTransId="{B1B1BF23-64B8-4D48-8BCC-914F34999749}" sibTransId="{E7BA39EC-02BE-4F6C-9BB9-70E957F50F8F}"/>
    <dgm:cxn modelId="{D0D86D22-6726-4258-881A-AB5B6636A490}" srcId="{A2981321-C00B-492A-BFF6-F7F300482B38}" destId="{A747E772-D379-45C6-A815-B67BDB07734F}" srcOrd="3" destOrd="0" parTransId="{E55A23F3-7183-44E4-9289-9C56751F8F4D}" sibTransId="{57EDAAAA-5689-4555-ADAF-77E025A3870C}"/>
    <dgm:cxn modelId="{80B4C20B-8A43-47AD-8DD2-CFD867C808D0}" type="presOf" srcId="{22124C41-DED8-42B0-9E50-A1953E8AE763}" destId="{994A4ABA-7683-433E-B8C7-94AE8F033149}" srcOrd="0" destOrd="0" presId="urn:microsoft.com/office/officeart/2005/8/layout/list1"/>
    <dgm:cxn modelId="{91D409D2-8818-46E4-933E-1B8F686853E4}" srcId="{A2981321-C00B-492A-BFF6-F7F300482B38}" destId="{9D9B0C34-04A0-4ACA-9254-35D985BA61EA}" srcOrd="0" destOrd="0" parTransId="{27482A79-3DC7-4C9C-BFC2-C317D8F25B88}" sibTransId="{2B5E6778-B29A-4452-8295-A1B72A23C1EC}"/>
    <dgm:cxn modelId="{0622761F-3CB0-4429-B2F2-641829C4D963}" type="presOf" srcId="{28720578-F966-4706-BB32-812C09BE0D47}" destId="{C028CB2A-B358-4E78-9E37-CFB935E4178D}" srcOrd="1" destOrd="0" presId="urn:microsoft.com/office/officeart/2005/8/layout/list1"/>
    <dgm:cxn modelId="{864B08CA-E2BC-4932-B582-B01B20B1BBA3}" srcId="{A2981321-C00B-492A-BFF6-F7F300482B38}" destId="{22124C41-DED8-42B0-9E50-A1953E8AE763}" srcOrd="1" destOrd="0" parTransId="{0D10FEA0-45C4-4FAF-A0F4-D1A22756C601}" sibTransId="{4FBE8E98-3502-433A-9D8A-586A0F03B18B}"/>
    <dgm:cxn modelId="{292803EE-6663-4B8F-B690-941D1115C3D3}" type="presOf" srcId="{A2981321-C00B-492A-BFF6-F7F300482B38}" destId="{48CBEC22-84AF-4F1B-AC7F-5F82F033EC06}" srcOrd="0" destOrd="0" presId="urn:microsoft.com/office/officeart/2005/8/layout/list1"/>
    <dgm:cxn modelId="{BA240E13-AE90-440A-8A9A-8A1FC9FEFB69}" type="presOf" srcId="{A747E772-D379-45C6-A815-B67BDB07734F}" destId="{C90E1598-85D4-426B-9FE1-909388BFE9A3}" srcOrd="1" destOrd="0" presId="urn:microsoft.com/office/officeart/2005/8/layout/list1"/>
    <dgm:cxn modelId="{1213F6F4-27CB-4DE0-B2F1-F88B2A925C25}" type="presOf" srcId="{28720578-F966-4706-BB32-812C09BE0D47}" destId="{4C669B62-5503-487F-B365-4A197D5AE2B6}" srcOrd="0" destOrd="0" presId="urn:microsoft.com/office/officeart/2005/8/layout/list1"/>
    <dgm:cxn modelId="{7DC2F8EA-A14B-4AFE-82EC-CC079B865F16}" type="presOf" srcId="{9D9B0C34-04A0-4ACA-9254-35D985BA61EA}" destId="{C192FFD0-F24C-4A2B-BB0E-EEE215868A6E}" srcOrd="1" destOrd="0" presId="urn:microsoft.com/office/officeart/2005/8/layout/list1"/>
    <dgm:cxn modelId="{5EA95569-A042-489C-826C-A5AF6D6940D6}" type="presOf" srcId="{22124C41-DED8-42B0-9E50-A1953E8AE763}" destId="{8DFFA87B-A341-45D0-BDA2-48E07C03CD05}" srcOrd="1" destOrd="0" presId="urn:microsoft.com/office/officeart/2005/8/layout/list1"/>
    <dgm:cxn modelId="{AE55A831-AAB6-4304-9B79-75F8CCBF6489}" type="presOf" srcId="{A747E772-D379-45C6-A815-B67BDB07734F}" destId="{A4294757-ED1A-4F6E-883E-C4AA48403B38}" srcOrd="0" destOrd="0" presId="urn:microsoft.com/office/officeart/2005/8/layout/list1"/>
    <dgm:cxn modelId="{A0E65E9D-806A-4F5E-B2AB-E597D2859096}" type="presOf" srcId="{9D9B0C34-04A0-4ACA-9254-35D985BA61EA}" destId="{8FEF56A0-FDBD-4377-B8DF-9EDCE96FFEE9}" srcOrd="0" destOrd="0" presId="urn:microsoft.com/office/officeart/2005/8/layout/list1"/>
    <dgm:cxn modelId="{14015855-AD06-41FB-8A69-AE40C8C51FBE}" type="presParOf" srcId="{48CBEC22-84AF-4F1B-AC7F-5F82F033EC06}" destId="{2B4D02E4-E4C6-4EED-9D4F-D3B000F8EB23}" srcOrd="0" destOrd="0" presId="urn:microsoft.com/office/officeart/2005/8/layout/list1"/>
    <dgm:cxn modelId="{B8EDDAFD-D0DD-4B41-B8EF-3DC11DBFC58C}" type="presParOf" srcId="{2B4D02E4-E4C6-4EED-9D4F-D3B000F8EB23}" destId="{8FEF56A0-FDBD-4377-B8DF-9EDCE96FFEE9}" srcOrd="0" destOrd="0" presId="urn:microsoft.com/office/officeart/2005/8/layout/list1"/>
    <dgm:cxn modelId="{699F6F3A-7566-4CA9-884E-21104335EC1E}" type="presParOf" srcId="{2B4D02E4-E4C6-4EED-9D4F-D3B000F8EB23}" destId="{C192FFD0-F24C-4A2B-BB0E-EEE215868A6E}" srcOrd="1" destOrd="0" presId="urn:microsoft.com/office/officeart/2005/8/layout/list1"/>
    <dgm:cxn modelId="{0E32BE62-BDB6-4019-AB84-DD9085372073}" type="presParOf" srcId="{48CBEC22-84AF-4F1B-AC7F-5F82F033EC06}" destId="{45888BAA-9961-4260-AB9D-E1033C3F07DE}" srcOrd="1" destOrd="0" presId="urn:microsoft.com/office/officeart/2005/8/layout/list1"/>
    <dgm:cxn modelId="{A708F461-E137-4ACA-9ACA-6377D2E714E9}" type="presParOf" srcId="{48CBEC22-84AF-4F1B-AC7F-5F82F033EC06}" destId="{4AC7B318-A885-4C00-A7EB-61F33849AD68}" srcOrd="2" destOrd="0" presId="urn:microsoft.com/office/officeart/2005/8/layout/list1"/>
    <dgm:cxn modelId="{9D3E896D-B385-4833-BC56-D11633E2E8D8}" type="presParOf" srcId="{48CBEC22-84AF-4F1B-AC7F-5F82F033EC06}" destId="{C7A4866B-C6DD-4AE6-9C6B-E62E48B60D36}" srcOrd="3" destOrd="0" presId="urn:microsoft.com/office/officeart/2005/8/layout/list1"/>
    <dgm:cxn modelId="{2E73BC6F-78E7-441B-8450-85BC4A146971}" type="presParOf" srcId="{48CBEC22-84AF-4F1B-AC7F-5F82F033EC06}" destId="{F9687BD1-0454-46F8-84BD-E166D38B59F8}" srcOrd="4" destOrd="0" presId="urn:microsoft.com/office/officeart/2005/8/layout/list1"/>
    <dgm:cxn modelId="{361E2130-C0A3-4BD5-A14E-DA3E1CDA1EEB}" type="presParOf" srcId="{F9687BD1-0454-46F8-84BD-E166D38B59F8}" destId="{994A4ABA-7683-433E-B8C7-94AE8F033149}" srcOrd="0" destOrd="0" presId="urn:microsoft.com/office/officeart/2005/8/layout/list1"/>
    <dgm:cxn modelId="{17D19EF0-B1AC-4962-95C9-B06E6D598D84}" type="presParOf" srcId="{F9687BD1-0454-46F8-84BD-E166D38B59F8}" destId="{8DFFA87B-A341-45D0-BDA2-48E07C03CD05}" srcOrd="1" destOrd="0" presId="urn:microsoft.com/office/officeart/2005/8/layout/list1"/>
    <dgm:cxn modelId="{68572A7F-2A7E-4254-A225-93817CB471C8}" type="presParOf" srcId="{48CBEC22-84AF-4F1B-AC7F-5F82F033EC06}" destId="{25430AF0-3960-49CC-9758-4642714AF655}" srcOrd="5" destOrd="0" presId="urn:microsoft.com/office/officeart/2005/8/layout/list1"/>
    <dgm:cxn modelId="{83D9CA69-9EE6-4D60-A8CB-117348F7BA0E}" type="presParOf" srcId="{48CBEC22-84AF-4F1B-AC7F-5F82F033EC06}" destId="{C8246A43-67D8-41A1-A8CE-D483E486723E}" srcOrd="6" destOrd="0" presId="urn:microsoft.com/office/officeart/2005/8/layout/list1"/>
    <dgm:cxn modelId="{8D1DD78F-738D-40EA-ABF2-35F47892ED76}" type="presParOf" srcId="{48CBEC22-84AF-4F1B-AC7F-5F82F033EC06}" destId="{55DAE635-D265-467E-86A8-7A8FD3B32274}" srcOrd="7" destOrd="0" presId="urn:microsoft.com/office/officeart/2005/8/layout/list1"/>
    <dgm:cxn modelId="{EE88F007-F3CA-4DE2-88D2-7CA0925E2BC6}" type="presParOf" srcId="{48CBEC22-84AF-4F1B-AC7F-5F82F033EC06}" destId="{B1DA0274-E5E4-4AA4-B760-B59C00B301CA}" srcOrd="8" destOrd="0" presId="urn:microsoft.com/office/officeart/2005/8/layout/list1"/>
    <dgm:cxn modelId="{2CE284A6-040B-4B41-B8B2-5D1993E5E51D}" type="presParOf" srcId="{B1DA0274-E5E4-4AA4-B760-B59C00B301CA}" destId="{4C669B62-5503-487F-B365-4A197D5AE2B6}" srcOrd="0" destOrd="0" presId="urn:microsoft.com/office/officeart/2005/8/layout/list1"/>
    <dgm:cxn modelId="{0B59DD20-06DC-4536-AF56-60693101D22D}" type="presParOf" srcId="{B1DA0274-E5E4-4AA4-B760-B59C00B301CA}" destId="{C028CB2A-B358-4E78-9E37-CFB935E4178D}" srcOrd="1" destOrd="0" presId="urn:microsoft.com/office/officeart/2005/8/layout/list1"/>
    <dgm:cxn modelId="{D26ECC84-DAAB-4E9E-8BD6-EA59731201A3}" type="presParOf" srcId="{48CBEC22-84AF-4F1B-AC7F-5F82F033EC06}" destId="{AAAC1271-B7F4-4635-AF90-5497CF1ADCCC}" srcOrd="9" destOrd="0" presId="urn:microsoft.com/office/officeart/2005/8/layout/list1"/>
    <dgm:cxn modelId="{774BDAB7-38E9-4EEC-B4CC-BEECCAE6C0D2}" type="presParOf" srcId="{48CBEC22-84AF-4F1B-AC7F-5F82F033EC06}" destId="{60D0F804-A9D3-4F2B-9CA8-2FB62D891B99}" srcOrd="10" destOrd="0" presId="urn:microsoft.com/office/officeart/2005/8/layout/list1"/>
    <dgm:cxn modelId="{9D59BD82-8D5E-4B9E-86E4-D1C4596EFA69}" type="presParOf" srcId="{48CBEC22-84AF-4F1B-AC7F-5F82F033EC06}" destId="{5650270A-2E02-4004-804C-BF17F9616309}" srcOrd="11" destOrd="0" presId="urn:microsoft.com/office/officeart/2005/8/layout/list1"/>
    <dgm:cxn modelId="{B2A0AC65-FD6B-4EAC-8E3D-C37AC63B119B}" type="presParOf" srcId="{48CBEC22-84AF-4F1B-AC7F-5F82F033EC06}" destId="{B98BE603-76BF-41CC-95EB-D339D981AAA5}" srcOrd="12" destOrd="0" presId="urn:microsoft.com/office/officeart/2005/8/layout/list1"/>
    <dgm:cxn modelId="{89A3B0A2-841E-465D-8D9A-F195C33F821A}" type="presParOf" srcId="{B98BE603-76BF-41CC-95EB-D339D981AAA5}" destId="{A4294757-ED1A-4F6E-883E-C4AA48403B38}" srcOrd="0" destOrd="0" presId="urn:microsoft.com/office/officeart/2005/8/layout/list1"/>
    <dgm:cxn modelId="{FCE0E0F3-1150-4BEB-9E51-E0AABABB45C6}" type="presParOf" srcId="{B98BE603-76BF-41CC-95EB-D339D981AAA5}" destId="{C90E1598-85D4-426B-9FE1-909388BFE9A3}" srcOrd="1" destOrd="0" presId="urn:microsoft.com/office/officeart/2005/8/layout/list1"/>
    <dgm:cxn modelId="{3F12E3C0-75F1-41DD-AC50-99644A61285B}" type="presParOf" srcId="{48CBEC22-84AF-4F1B-AC7F-5F82F033EC06}" destId="{0E99ECD5-8BB1-472B-8306-489D43B2070E}" srcOrd="13" destOrd="0" presId="urn:microsoft.com/office/officeart/2005/8/layout/list1"/>
    <dgm:cxn modelId="{CF57CD0B-2FA0-4C86-AA5E-00367348BF7C}" type="presParOf" srcId="{48CBEC22-84AF-4F1B-AC7F-5F82F033EC06}" destId="{A0BC0D40-672E-4CC3-93F5-AEFC8E1A2E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B7A686-CEA8-4F29-B109-57FDBC89C27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5B3047-AF68-4EAD-BCCE-C0312A59F2B7}">
      <dgm:prSet custT="1"/>
      <dgm:spPr>
        <a:xfrm rot="5400000">
          <a:off x="-103973" y="107090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1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D22D1529-0378-402D-8E35-02C00C475BD1}" type="parTrans" cxnId="{065E282A-CF15-4BE5-A067-EAC49823B31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0F2E18C-E32A-41A8-8E62-7D26B65BB2A3}" type="sibTrans" cxnId="{065E282A-CF15-4BE5-A067-EAC49823B31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C89F3B1-8161-4FF6-AAE0-A4668D53152B}">
      <dgm:prSet custT="1"/>
      <dgm:spPr>
        <a:xfrm rot="5400000">
          <a:off x="-103973" y="698732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2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97B30D3F-8F1A-4A6C-9CCD-BB0002758B56}" type="parTrans" cxnId="{1128E32A-275B-4815-8A29-43DEBCD1F3F2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381B234-8AA2-4181-979F-735813CB55F1}" type="sibTrans" cxnId="{1128E32A-275B-4815-8A29-43DEBCD1F3F2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5BDA4EFE-BEF3-4645-956C-E5FA995A2E94}">
      <dgm:prSet custT="1"/>
      <dgm:spPr>
        <a:xfrm rot="5400000">
          <a:off x="-103973" y="1290373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3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7A6D5CEF-D522-4803-9613-D25AC3906F85}" type="parTrans" cxnId="{C70928CE-13AA-4FAA-9AEC-B17824B1B7E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4BDDAF4-5D29-4C1C-BCFF-B04A378B0C67}" type="sibTrans" cxnId="{C70928CE-13AA-4FAA-9AEC-B17824B1B7E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D603CF08-40D8-4C6A-8EA0-426FE857089B}">
      <dgm:prSet custT="1"/>
      <dgm:spPr>
        <a:xfrm rot="5400000">
          <a:off x="-103973" y="1882014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4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35128A60-858A-4FE3-9A1A-D44E9CE2EEB7}" type="parTrans" cxnId="{24692A6F-6D89-4F38-8561-EB21A456A77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1C62C873-C361-440E-BDFA-4E3F363BA3CF}" type="sibTrans" cxnId="{24692A6F-6D89-4F38-8561-EB21A456A77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728BF26D-D593-4322-B160-1CE189D9A3B5}">
      <dgm:prSet custT="1"/>
      <dgm:spPr>
        <a:xfrm rot="5400000">
          <a:off x="-103973" y="2473655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5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6966A97E-B027-4EA3-A638-BE185B0DCA50}" type="parTrans" cxnId="{6DA355BB-E835-4EC2-97DD-8E8510916B41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1DABB9FA-CDA6-4E81-A04E-FA021F551122}" type="sibTrans" cxnId="{6DA355BB-E835-4EC2-97DD-8E8510916B41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C01F530-46AA-44BD-A4FD-55666D47F277}">
      <dgm:prSet custT="1"/>
      <dgm:spPr>
        <a:xfrm rot="5400000">
          <a:off x="-103973" y="3065296"/>
          <a:ext cx="693158" cy="485211"/>
        </a:xfrm>
        <a:solidFill>
          <a:srgbClr val="254484"/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tIns="228600"/>
        <a:lstStyle/>
        <a:p>
          <a:pPr rtl="0"/>
          <a:r>
            <a:rPr lang="en-US" sz="1600" b="1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6</a:t>
          </a:r>
          <a:endParaRPr lang="en-US" sz="1600" b="1" dirty="0">
            <a:solidFill>
              <a:srgbClr val="FFFFFF"/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A794A0DF-4378-4D0D-ABDD-81F9AF9431E5}" type="parTrans" cxnId="{43D5C8C9-79A4-447F-9186-B95C6135A91F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7E980E82-FC19-413A-9E34-38A74C055990}" type="sibTrans" cxnId="{43D5C8C9-79A4-447F-9186-B95C6135A91F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9529A02-BE66-4481-9FC5-0D62D58C507E}">
      <dgm:prSet custT="1"/>
      <dgm:spPr>
        <a:xfrm rot="5400000">
          <a:off x="4017710" y="-3529382"/>
          <a:ext cx="450790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Port of Tacoma Review &amp; Scoring</a:t>
          </a:r>
          <a:endParaRPr lang="en-US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A0BD8CF5-83B2-420C-844B-80F29E04CA66}" type="parTrans" cxnId="{4188C144-5B8F-49FF-8F7E-1A608D5A624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ABBE9BA6-7A47-4BA1-99B6-249FC2242F32}" type="sibTrans" cxnId="{4188C144-5B8F-49FF-8F7E-1A608D5A6244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7B9D511F-5E27-4D27-B606-99F6F0D2E87E}">
      <dgm:prSet custT="1"/>
      <dgm:spPr>
        <a:xfrm rot="5400000">
          <a:off x="4017828" y="-2937859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Optional: Interviews (Short Listed Firms) &amp; Scoring</a:t>
          </a:r>
          <a:endParaRPr lang="en-US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EC09FD9B-0001-4391-98E8-15FBF568FB80}" type="parTrans" cxnId="{4D2E5B82-0F70-442D-B7CD-FEA782F0A6D3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15C6DF9-52C9-40FB-BC03-1A452C065D64}" type="sibTrans" cxnId="{4D2E5B82-0F70-442D-B7CD-FEA782F0A6D3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FBAEA9B8-9705-455A-AA42-F4CE74E014EF}">
      <dgm:prSet custT="1"/>
      <dgm:spPr>
        <a:xfrm rot="5400000">
          <a:off x="4017828" y="-2346218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Identify Highest Ranked Firm</a:t>
          </a:r>
          <a:endParaRPr lang="en-US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D3C00045-76FC-4ED4-A770-BD74A6A3A8FC}" type="parTrans" cxnId="{4FF16B9C-DA5C-4C5B-9AD9-D958CEC7916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8E4B9300-CC5B-4B99-BC51-C896914A6F9E}" type="sibTrans" cxnId="{4FF16B9C-DA5C-4C5B-9AD9-D958CEC7916D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DDF4910-46F9-4509-A1E4-5BE9DA7D4D84}">
      <dgm:prSet custT="1"/>
      <dgm:spPr>
        <a:xfrm rot="5400000">
          <a:off x="4017828" y="-1754577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Cost Proposal Submittal</a:t>
          </a:r>
          <a:endParaRPr lang="en-US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BE03DFC1-AF56-4CF8-ADBF-03114CB8E0E2}" type="parTrans" cxnId="{EDC7BCB3-5A9D-4F94-9220-20CFF942827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EEDFD385-D47C-47C1-BEE5-529E00AA97C7}" type="sibTrans" cxnId="{EDC7BCB3-5A9D-4F94-9220-20CFF9428275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4B873430-365E-4970-9F41-964153C61582}">
      <dgm:prSet custT="1"/>
      <dgm:spPr>
        <a:xfrm rot="5400000">
          <a:off x="4017828" y="-1162935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Port of Tacoma and Highest Ranked Firm Negotiations</a:t>
          </a:r>
          <a:endParaRPr lang="en-US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AAE62040-6BE7-4AF4-AFB4-F80E7111F918}" type="parTrans" cxnId="{8FD61FFA-281B-4CE0-A737-FC504E7E935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B34BD216-1958-4BBD-8040-9748BB5A0096}" type="sibTrans" cxnId="{8FD61FFA-281B-4CE0-A737-FC504E7E9357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5C6E3CC6-301C-4A04-99EA-4085B7250063}">
      <dgm:prSet custT="1"/>
      <dgm:spPr>
        <a:xfrm rot="5400000">
          <a:off x="4017828" y="-571294"/>
          <a:ext cx="450553" cy="75157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B376E"/>
          </a:solidFill>
          <a:prstDash val="solid"/>
        </a:ln>
        <a:effectLst/>
      </dgm:spPr>
      <dgm:t>
        <a:bodyPr anchor="ctr" anchorCtr="0"/>
        <a:lstStyle/>
        <a:p>
          <a:pPr rtl="0"/>
          <a:r>
            <a:rPr lang="en-US" sz="16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Gisha" pitchFamily="34" charset="-79"/>
              <a:ea typeface="+mn-ea"/>
              <a:cs typeface="Gisha" pitchFamily="34" charset="-79"/>
            </a:rPr>
            <a:t>Award Recommendation</a:t>
          </a:r>
          <a:endParaRPr lang="en-US" sz="160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Gisha" pitchFamily="34" charset="-79"/>
            <a:ea typeface="+mn-ea"/>
            <a:cs typeface="Gisha" pitchFamily="34" charset="-79"/>
          </a:endParaRPr>
        </a:p>
      </dgm:t>
    </dgm:pt>
    <dgm:pt modelId="{95363C88-4971-4173-A39D-139C54CA7507}" type="parTrans" cxnId="{069B9E1E-21C2-429A-8B41-5D60C5A72780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F25B242F-9926-4B42-B4FE-3FA134C87DB8}" type="sibTrans" cxnId="{069B9E1E-21C2-429A-8B41-5D60C5A72780}">
      <dgm:prSet/>
      <dgm:spPr/>
      <dgm:t>
        <a:bodyPr/>
        <a:lstStyle/>
        <a:p>
          <a:endParaRPr lang="en-US" sz="1600" b="1">
            <a:latin typeface="Gisha" pitchFamily="34" charset="-79"/>
            <a:cs typeface="Gisha" pitchFamily="34" charset="-79"/>
          </a:endParaRPr>
        </a:p>
      </dgm:t>
    </dgm:pt>
    <dgm:pt modelId="{8A657F51-150D-452A-AF4B-B78554EDFEDF}" type="pres">
      <dgm:prSet presAssocID="{F2B7A686-CEA8-4F29-B109-57FDBC89C2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5AC02-8DD8-4FB3-A2D0-880384F29A09}" type="pres">
      <dgm:prSet presAssocID="{445B3047-AF68-4EAD-BCCE-C0312A59F2B7}" presName="composite" presStyleCnt="0"/>
      <dgm:spPr/>
    </dgm:pt>
    <dgm:pt modelId="{21BF6976-EDD9-4DF5-A7EE-7AF0AC11BE2B}" type="pres">
      <dgm:prSet presAssocID="{445B3047-AF68-4EAD-BCCE-C0312A59F2B7}" presName="parentText" presStyleLbl="alignNode1" presStyleIdx="0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28C11F4-CF7D-42FF-A775-D450880C78E0}" type="pres">
      <dgm:prSet presAssocID="{445B3047-AF68-4EAD-BCCE-C0312A59F2B7}" presName="descendantText" presStyleLbl="alignAcc1" presStyleIdx="0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A37792E-2913-4E0B-8FB7-336821D5552A}" type="pres">
      <dgm:prSet presAssocID="{E0F2E18C-E32A-41A8-8E62-7D26B65BB2A3}" presName="sp" presStyleCnt="0"/>
      <dgm:spPr/>
    </dgm:pt>
    <dgm:pt modelId="{DE8BC8F5-7568-4693-BB2B-E51703D4B754}" type="pres">
      <dgm:prSet presAssocID="{BC89F3B1-8161-4FF6-AAE0-A4668D53152B}" presName="composite" presStyleCnt="0"/>
      <dgm:spPr/>
    </dgm:pt>
    <dgm:pt modelId="{A02719FB-3C86-4C8D-8B97-5DE05CB04EEC}" type="pres">
      <dgm:prSet presAssocID="{BC89F3B1-8161-4FF6-AAE0-A4668D53152B}" presName="parentText" presStyleLbl="alignNode1" presStyleIdx="1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6E2EF7A-EDAF-4993-B373-8A38CD596458}" type="pres">
      <dgm:prSet presAssocID="{BC89F3B1-8161-4FF6-AAE0-A4668D53152B}" presName="descendantText" presStyleLbl="alignAcc1" presStyleIdx="1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9D998B8-0EB5-468C-8704-311E6CA25829}" type="pres">
      <dgm:prSet presAssocID="{E381B234-8AA2-4181-979F-735813CB55F1}" presName="sp" presStyleCnt="0"/>
      <dgm:spPr/>
    </dgm:pt>
    <dgm:pt modelId="{91BA43C5-B54B-485F-9799-7FB7C5D43F8E}" type="pres">
      <dgm:prSet presAssocID="{5BDA4EFE-BEF3-4645-956C-E5FA995A2E94}" presName="composite" presStyleCnt="0"/>
      <dgm:spPr/>
    </dgm:pt>
    <dgm:pt modelId="{F689C99E-48F9-433F-B171-5FDCA930C18D}" type="pres">
      <dgm:prSet presAssocID="{5BDA4EFE-BEF3-4645-956C-E5FA995A2E94}" presName="parentText" presStyleLbl="alignNode1" presStyleIdx="2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6A871F5E-D25E-4A04-A145-31BCAE3C22D7}" type="pres">
      <dgm:prSet presAssocID="{5BDA4EFE-BEF3-4645-956C-E5FA995A2E94}" presName="descendantText" presStyleLbl="alignAcc1" presStyleIdx="2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5C25AECB-99E8-49EE-BF57-C93B4826EB84}" type="pres">
      <dgm:prSet presAssocID="{B4BDDAF4-5D29-4C1C-BCFF-B04A378B0C67}" presName="sp" presStyleCnt="0"/>
      <dgm:spPr/>
    </dgm:pt>
    <dgm:pt modelId="{092AA4FD-E779-491E-B0D8-4663C6C02F2A}" type="pres">
      <dgm:prSet presAssocID="{D603CF08-40D8-4C6A-8EA0-426FE857089B}" presName="composite" presStyleCnt="0"/>
      <dgm:spPr/>
    </dgm:pt>
    <dgm:pt modelId="{77C80346-199F-444B-AF1B-A274B110AA90}" type="pres">
      <dgm:prSet presAssocID="{D603CF08-40D8-4C6A-8EA0-426FE857089B}" presName="parentText" presStyleLbl="alignNode1" presStyleIdx="3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317FE8B-DB53-4E22-9F05-AB950B8BF7E1}" type="pres">
      <dgm:prSet presAssocID="{D603CF08-40D8-4C6A-8EA0-426FE857089B}" presName="descendantText" presStyleLbl="alignAcc1" presStyleIdx="3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2F1EFB5-6F12-4F8B-8243-78FB3E659B65}" type="pres">
      <dgm:prSet presAssocID="{1C62C873-C361-440E-BDFA-4E3F363BA3CF}" presName="sp" presStyleCnt="0"/>
      <dgm:spPr/>
    </dgm:pt>
    <dgm:pt modelId="{EE3E9F69-676F-4C85-BC13-72640177A89A}" type="pres">
      <dgm:prSet presAssocID="{728BF26D-D593-4322-B160-1CE189D9A3B5}" presName="composite" presStyleCnt="0"/>
      <dgm:spPr/>
    </dgm:pt>
    <dgm:pt modelId="{9DD82047-470E-4A58-9520-FAA4A91E29F4}" type="pres">
      <dgm:prSet presAssocID="{728BF26D-D593-4322-B160-1CE189D9A3B5}" presName="parentText" presStyleLbl="alignNode1" presStyleIdx="4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C336AE8-3AAC-4604-932D-2E2D88DB0963}" type="pres">
      <dgm:prSet presAssocID="{728BF26D-D593-4322-B160-1CE189D9A3B5}" presName="descendantText" presStyleLbl="alignAcc1" presStyleIdx="4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7A2DB387-753D-4C13-B589-64389C71EC1E}" type="pres">
      <dgm:prSet presAssocID="{1DABB9FA-CDA6-4E81-A04E-FA021F551122}" presName="sp" presStyleCnt="0"/>
      <dgm:spPr/>
    </dgm:pt>
    <dgm:pt modelId="{36D61FC7-C1DD-43BD-A76D-90AA7D690BF2}" type="pres">
      <dgm:prSet presAssocID="{4C01F530-46AA-44BD-A4FD-55666D47F277}" presName="composite" presStyleCnt="0"/>
      <dgm:spPr/>
    </dgm:pt>
    <dgm:pt modelId="{22C9A854-0BE3-4A24-8FFA-1974D4EB2425}" type="pres">
      <dgm:prSet presAssocID="{4C01F530-46AA-44BD-A4FD-55666D47F277}" presName="parentText" presStyleLbl="alignNode1" presStyleIdx="5" presStyleCnt="6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954DC16D-A0A8-4146-8249-9C219F60F95B}" type="pres">
      <dgm:prSet presAssocID="{4C01F530-46AA-44BD-A4FD-55666D47F277}" presName="descendantText" presStyleLbl="alignAcc1" presStyleIdx="5" presStyleCnt="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2D46FC76-D829-4CCE-88AC-FC3220468182}" type="presOf" srcId="{D603CF08-40D8-4C6A-8EA0-426FE857089B}" destId="{77C80346-199F-444B-AF1B-A274B110AA90}" srcOrd="0" destOrd="0" presId="urn:microsoft.com/office/officeart/2005/8/layout/chevron2"/>
    <dgm:cxn modelId="{727B8BFA-EC7F-47C1-8B96-995C1D15A690}" type="presOf" srcId="{7B9D511F-5E27-4D27-B606-99F6F0D2E87E}" destId="{56E2EF7A-EDAF-4993-B373-8A38CD596458}" srcOrd="0" destOrd="0" presId="urn:microsoft.com/office/officeart/2005/8/layout/chevron2"/>
    <dgm:cxn modelId="{6DA355BB-E835-4EC2-97DD-8E8510916B41}" srcId="{F2B7A686-CEA8-4F29-B109-57FDBC89C27A}" destId="{728BF26D-D593-4322-B160-1CE189D9A3B5}" srcOrd="4" destOrd="0" parTransId="{6966A97E-B027-4EA3-A638-BE185B0DCA50}" sibTransId="{1DABB9FA-CDA6-4E81-A04E-FA021F551122}"/>
    <dgm:cxn modelId="{C70928CE-13AA-4FAA-9AEC-B17824B1B7ED}" srcId="{F2B7A686-CEA8-4F29-B109-57FDBC89C27A}" destId="{5BDA4EFE-BEF3-4645-956C-E5FA995A2E94}" srcOrd="2" destOrd="0" parTransId="{7A6D5CEF-D522-4803-9613-D25AC3906F85}" sibTransId="{B4BDDAF4-5D29-4C1C-BCFF-B04A378B0C67}"/>
    <dgm:cxn modelId="{966D9341-EDBB-4D77-8059-D807814D7801}" type="presOf" srcId="{EDDF4910-46F9-4509-A1E4-5BE9DA7D4D84}" destId="{0317FE8B-DB53-4E22-9F05-AB950B8BF7E1}" srcOrd="0" destOrd="0" presId="urn:microsoft.com/office/officeart/2005/8/layout/chevron2"/>
    <dgm:cxn modelId="{D17ACEAF-002C-405B-8DDB-2CA96252005A}" type="presOf" srcId="{49529A02-BE66-4481-9FC5-0D62D58C507E}" destId="{528C11F4-CF7D-42FF-A775-D450880C78E0}" srcOrd="0" destOrd="0" presId="urn:microsoft.com/office/officeart/2005/8/layout/chevron2"/>
    <dgm:cxn modelId="{8FD61FFA-281B-4CE0-A737-FC504E7E9357}" srcId="{728BF26D-D593-4322-B160-1CE189D9A3B5}" destId="{4B873430-365E-4970-9F41-964153C61582}" srcOrd="0" destOrd="0" parTransId="{AAE62040-6BE7-4AF4-AFB4-F80E7111F918}" sibTransId="{B34BD216-1958-4BBD-8040-9748BB5A0096}"/>
    <dgm:cxn modelId="{C7762A54-DD91-439F-A410-445F28B76097}" type="presOf" srcId="{F2B7A686-CEA8-4F29-B109-57FDBC89C27A}" destId="{8A657F51-150D-452A-AF4B-B78554EDFEDF}" srcOrd="0" destOrd="0" presId="urn:microsoft.com/office/officeart/2005/8/layout/chevron2"/>
    <dgm:cxn modelId="{E4E0B778-AD00-4B34-B9E1-1847DBF19926}" type="presOf" srcId="{445B3047-AF68-4EAD-BCCE-C0312A59F2B7}" destId="{21BF6976-EDD9-4DF5-A7EE-7AF0AC11BE2B}" srcOrd="0" destOrd="0" presId="urn:microsoft.com/office/officeart/2005/8/layout/chevron2"/>
    <dgm:cxn modelId="{EDC7BCB3-5A9D-4F94-9220-20CFF9428275}" srcId="{D603CF08-40D8-4C6A-8EA0-426FE857089B}" destId="{EDDF4910-46F9-4509-A1E4-5BE9DA7D4D84}" srcOrd="0" destOrd="0" parTransId="{BE03DFC1-AF56-4CF8-ADBF-03114CB8E0E2}" sibTransId="{EEDFD385-D47C-47C1-BEE5-529E00AA97C7}"/>
    <dgm:cxn modelId="{069B9E1E-21C2-429A-8B41-5D60C5A72780}" srcId="{4C01F530-46AA-44BD-A4FD-55666D47F277}" destId="{5C6E3CC6-301C-4A04-99EA-4085B7250063}" srcOrd="0" destOrd="0" parTransId="{95363C88-4971-4173-A39D-139C54CA7507}" sibTransId="{F25B242F-9926-4B42-B4FE-3FA134C87DB8}"/>
    <dgm:cxn modelId="{D07BF1B3-0AF6-447C-A028-5CB6040BB025}" type="presOf" srcId="{4B873430-365E-4970-9F41-964153C61582}" destId="{8C336AE8-3AAC-4604-932D-2E2D88DB0963}" srcOrd="0" destOrd="0" presId="urn:microsoft.com/office/officeart/2005/8/layout/chevron2"/>
    <dgm:cxn modelId="{4B629F86-5C1A-405D-8210-41D272380F43}" type="presOf" srcId="{FBAEA9B8-9705-455A-AA42-F4CE74E014EF}" destId="{6A871F5E-D25E-4A04-A145-31BCAE3C22D7}" srcOrd="0" destOrd="0" presId="urn:microsoft.com/office/officeart/2005/8/layout/chevron2"/>
    <dgm:cxn modelId="{74DDDA6C-4946-4140-A309-A1DC8504B06B}" type="presOf" srcId="{5C6E3CC6-301C-4A04-99EA-4085B7250063}" destId="{954DC16D-A0A8-4146-8249-9C219F60F95B}" srcOrd="0" destOrd="0" presId="urn:microsoft.com/office/officeart/2005/8/layout/chevron2"/>
    <dgm:cxn modelId="{1128E32A-275B-4815-8A29-43DEBCD1F3F2}" srcId="{F2B7A686-CEA8-4F29-B109-57FDBC89C27A}" destId="{BC89F3B1-8161-4FF6-AAE0-A4668D53152B}" srcOrd="1" destOrd="0" parTransId="{97B30D3F-8F1A-4A6C-9CCD-BB0002758B56}" sibTransId="{E381B234-8AA2-4181-979F-735813CB55F1}"/>
    <dgm:cxn modelId="{065E282A-CF15-4BE5-A067-EAC49823B315}" srcId="{F2B7A686-CEA8-4F29-B109-57FDBC89C27A}" destId="{445B3047-AF68-4EAD-BCCE-C0312A59F2B7}" srcOrd="0" destOrd="0" parTransId="{D22D1529-0378-402D-8E35-02C00C475BD1}" sibTransId="{E0F2E18C-E32A-41A8-8E62-7D26B65BB2A3}"/>
    <dgm:cxn modelId="{43D5C8C9-79A4-447F-9186-B95C6135A91F}" srcId="{F2B7A686-CEA8-4F29-B109-57FDBC89C27A}" destId="{4C01F530-46AA-44BD-A4FD-55666D47F277}" srcOrd="5" destOrd="0" parTransId="{A794A0DF-4378-4D0D-ABDD-81F9AF9431E5}" sibTransId="{7E980E82-FC19-413A-9E34-38A74C055990}"/>
    <dgm:cxn modelId="{4188C144-5B8F-49FF-8F7E-1A608D5A6244}" srcId="{445B3047-AF68-4EAD-BCCE-C0312A59F2B7}" destId="{49529A02-BE66-4481-9FC5-0D62D58C507E}" srcOrd="0" destOrd="0" parTransId="{A0BD8CF5-83B2-420C-844B-80F29E04CA66}" sibTransId="{ABBE9BA6-7A47-4BA1-99B6-249FC2242F32}"/>
    <dgm:cxn modelId="{075FE514-219E-402A-B004-EF5E1D1ED632}" type="presOf" srcId="{4C01F530-46AA-44BD-A4FD-55666D47F277}" destId="{22C9A854-0BE3-4A24-8FFA-1974D4EB2425}" srcOrd="0" destOrd="0" presId="urn:microsoft.com/office/officeart/2005/8/layout/chevron2"/>
    <dgm:cxn modelId="{4FF16B9C-DA5C-4C5B-9AD9-D958CEC7916D}" srcId="{5BDA4EFE-BEF3-4645-956C-E5FA995A2E94}" destId="{FBAEA9B8-9705-455A-AA42-F4CE74E014EF}" srcOrd="0" destOrd="0" parTransId="{D3C00045-76FC-4ED4-A770-BD74A6A3A8FC}" sibTransId="{8E4B9300-CC5B-4B99-BC51-C896914A6F9E}"/>
    <dgm:cxn modelId="{821092AC-2D95-4E96-B4E4-579F974F01C3}" type="presOf" srcId="{728BF26D-D593-4322-B160-1CE189D9A3B5}" destId="{9DD82047-470E-4A58-9520-FAA4A91E29F4}" srcOrd="0" destOrd="0" presId="urn:microsoft.com/office/officeart/2005/8/layout/chevron2"/>
    <dgm:cxn modelId="{42853433-0BCD-4367-B184-BDDBBD3AE73A}" type="presOf" srcId="{BC89F3B1-8161-4FF6-AAE0-A4668D53152B}" destId="{A02719FB-3C86-4C8D-8B97-5DE05CB04EEC}" srcOrd="0" destOrd="0" presId="urn:microsoft.com/office/officeart/2005/8/layout/chevron2"/>
    <dgm:cxn modelId="{4D2E5B82-0F70-442D-B7CD-FEA782F0A6D3}" srcId="{BC89F3B1-8161-4FF6-AAE0-A4668D53152B}" destId="{7B9D511F-5E27-4D27-B606-99F6F0D2E87E}" srcOrd="0" destOrd="0" parTransId="{EC09FD9B-0001-4391-98E8-15FBF568FB80}" sibTransId="{B15C6DF9-52C9-40FB-BC03-1A452C065D64}"/>
    <dgm:cxn modelId="{1E073D07-FF5F-4B88-BD2D-2BCD33AAB1CB}" type="presOf" srcId="{5BDA4EFE-BEF3-4645-956C-E5FA995A2E94}" destId="{F689C99E-48F9-433F-B171-5FDCA930C18D}" srcOrd="0" destOrd="0" presId="urn:microsoft.com/office/officeart/2005/8/layout/chevron2"/>
    <dgm:cxn modelId="{24692A6F-6D89-4F38-8561-EB21A456A774}" srcId="{F2B7A686-CEA8-4F29-B109-57FDBC89C27A}" destId="{D603CF08-40D8-4C6A-8EA0-426FE857089B}" srcOrd="3" destOrd="0" parTransId="{35128A60-858A-4FE3-9A1A-D44E9CE2EEB7}" sibTransId="{1C62C873-C361-440E-BDFA-4E3F363BA3CF}"/>
    <dgm:cxn modelId="{DB8F99AE-45EE-4902-ABD7-4E2A0F973544}" type="presParOf" srcId="{8A657F51-150D-452A-AF4B-B78554EDFEDF}" destId="{AF65AC02-8DD8-4FB3-A2D0-880384F29A09}" srcOrd="0" destOrd="0" presId="urn:microsoft.com/office/officeart/2005/8/layout/chevron2"/>
    <dgm:cxn modelId="{33C226BE-119B-4E66-868B-528B23CBDF60}" type="presParOf" srcId="{AF65AC02-8DD8-4FB3-A2D0-880384F29A09}" destId="{21BF6976-EDD9-4DF5-A7EE-7AF0AC11BE2B}" srcOrd="0" destOrd="0" presId="urn:microsoft.com/office/officeart/2005/8/layout/chevron2"/>
    <dgm:cxn modelId="{4DAF7968-412F-4371-875A-AC40E14C23FC}" type="presParOf" srcId="{AF65AC02-8DD8-4FB3-A2D0-880384F29A09}" destId="{528C11F4-CF7D-42FF-A775-D450880C78E0}" srcOrd="1" destOrd="0" presId="urn:microsoft.com/office/officeart/2005/8/layout/chevron2"/>
    <dgm:cxn modelId="{21C40213-23D8-41B2-A724-854FCADE4CDD}" type="presParOf" srcId="{8A657F51-150D-452A-AF4B-B78554EDFEDF}" destId="{4A37792E-2913-4E0B-8FB7-336821D5552A}" srcOrd="1" destOrd="0" presId="urn:microsoft.com/office/officeart/2005/8/layout/chevron2"/>
    <dgm:cxn modelId="{0B46DEE7-A871-4D2C-B384-032B92EEE868}" type="presParOf" srcId="{8A657F51-150D-452A-AF4B-B78554EDFEDF}" destId="{DE8BC8F5-7568-4693-BB2B-E51703D4B754}" srcOrd="2" destOrd="0" presId="urn:microsoft.com/office/officeart/2005/8/layout/chevron2"/>
    <dgm:cxn modelId="{64B026A6-B090-4593-89A2-E5850E4E1946}" type="presParOf" srcId="{DE8BC8F5-7568-4693-BB2B-E51703D4B754}" destId="{A02719FB-3C86-4C8D-8B97-5DE05CB04EEC}" srcOrd="0" destOrd="0" presId="urn:microsoft.com/office/officeart/2005/8/layout/chevron2"/>
    <dgm:cxn modelId="{EE086BE4-CAD9-4E81-B5CC-B444CD06AA56}" type="presParOf" srcId="{DE8BC8F5-7568-4693-BB2B-E51703D4B754}" destId="{56E2EF7A-EDAF-4993-B373-8A38CD596458}" srcOrd="1" destOrd="0" presId="urn:microsoft.com/office/officeart/2005/8/layout/chevron2"/>
    <dgm:cxn modelId="{755F2722-40EC-44A4-A8B7-6ABFB2E1A1FA}" type="presParOf" srcId="{8A657F51-150D-452A-AF4B-B78554EDFEDF}" destId="{39D998B8-0EB5-468C-8704-311E6CA25829}" srcOrd="3" destOrd="0" presId="urn:microsoft.com/office/officeart/2005/8/layout/chevron2"/>
    <dgm:cxn modelId="{C873BED4-2D1A-4CF5-A3EE-95B64622C931}" type="presParOf" srcId="{8A657F51-150D-452A-AF4B-B78554EDFEDF}" destId="{91BA43C5-B54B-485F-9799-7FB7C5D43F8E}" srcOrd="4" destOrd="0" presId="urn:microsoft.com/office/officeart/2005/8/layout/chevron2"/>
    <dgm:cxn modelId="{20745DC4-95D6-4956-ABC8-A6270A28F03C}" type="presParOf" srcId="{91BA43C5-B54B-485F-9799-7FB7C5D43F8E}" destId="{F689C99E-48F9-433F-B171-5FDCA930C18D}" srcOrd="0" destOrd="0" presId="urn:microsoft.com/office/officeart/2005/8/layout/chevron2"/>
    <dgm:cxn modelId="{A3AF33F1-E412-42B9-BA5B-F9930BD9405A}" type="presParOf" srcId="{91BA43C5-B54B-485F-9799-7FB7C5D43F8E}" destId="{6A871F5E-D25E-4A04-A145-31BCAE3C22D7}" srcOrd="1" destOrd="0" presId="urn:microsoft.com/office/officeart/2005/8/layout/chevron2"/>
    <dgm:cxn modelId="{6C3DBBEC-83D7-4258-9C8C-7E0731CCD9EB}" type="presParOf" srcId="{8A657F51-150D-452A-AF4B-B78554EDFEDF}" destId="{5C25AECB-99E8-49EE-BF57-C93B4826EB84}" srcOrd="5" destOrd="0" presId="urn:microsoft.com/office/officeart/2005/8/layout/chevron2"/>
    <dgm:cxn modelId="{78EA7EC3-9385-4541-A70B-049B29BDAF27}" type="presParOf" srcId="{8A657F51-150D-452A-AF4B-B78554EDFEDF}" destId="{092AA4FD-E779-491E-B0D8-4663C6C02F2A}" srcOrd="6" destOrd="0" presId="urn:microsoft.com/office/officeart/2005/8/layout/chevron2"/>
    <dgm:cxn modelId="{EA6B1B4E-5494-45AA-8F6B-3679533E7792}" type="presParOf" srcId="{092AA4FD-E779-491E-B0D8-4663C6C02F2A}" destId="{77C80346-199F-444B-AF1B-A274B110AA90}" srcOrd="0" destOrd="0" presId="urn:microsoft.com/office/officeart/2005/8/layout/chevron2"/>
    <dgm:cxn modelId="{6855B5AA-C2AE-4044-91E1-A43E1B3F9C27}" type="presParOf" srcId="{092AA4FD-E779-491E-B0D8-4663C6C02F2A}" destId="{0317FE8B-DB53-4E22-9F05-AB950B8BF7E1}" srcOrd="1" destOrd="0" presId="urn:microsoft.com/office/officeart/2005/8/layout/chevron2"/>
    <dgm:cxn modelId="{E9376887-1B08-4BF0-B3AA-EF7D844506CC}" type="presParOf" srcId="{8A657F51-150D-452A-AF4B-B78554EDFEDF}" destId="{42F1EFB5-6F12-4F8B-8243-78FB3E659B65}" srcOrd="7" destOrd="0" presId="urn:microsoft.com/office/officeart/2005/8/layout/chevron2"/>
    <dgm:cxn modelId="{0B8FB0A6-8D45-4065-ABE3-37726DD515DF}" type="presParOf" srcId="{8A657F51-150D-452A-AF4B-B78554EDFEDF}" destId="{EE3E9F69-676F-4C85-BC13-72640177A89A}" srcOrd="8" destOrd="0" presId="urn:microsoft.com/office/officeart/2005/8/layout/chevron2"/>
    <dgm:cxn modelId="{E276CFEB-6B57-43A5-9F06-6B9883FF9DA5}" type="presParOf" srcId="{EE3E9F69-676F-4C85-BC13-72640177A89A}" destId="{9DD82047-470E-4A58-9520-FAA4A91E29F4}" srcOrd="0" destOrd="0" presId="urn:microsoft.com/office/officeart/2005/8/layout/chevron2"/>
    <dgm:cxn modelId="{BECAA657-0AA9-408F-A919-036F0AD134CA}" type="presParOf" srcId="{EE3E9F69-676F-4C85-BC13-72640177A89A}" destId="{8C336AE8-3AAC-4604-932D-2E2D88DB0963}" srcOrd="1" destOrd="0" presId="urn:microsoft.com/office/officeart/2005/8/layout/chevron2"/>
    <dgm:cxn modelId="{3C9970E9-92F5-47A5-95D3-A5C627E8A254}" type="presParOf" srcId="{8A657F51-150D-452A-AF4B-B78554EDFEDF}" destId="{7A2DB387-753D-4C13-B589-64389C71EC1E}" srcOrd="9" destOrd="0" presId="urn:microsoft.com/office/officeart/2005/8/layout/chevron2"/>
    <dgm:cxn modelId="{C0E1BF2D-5C04-4401-ABBB-20E824675781}" type="presParOf" srcId="{8A657F51-150D-452A-AF4B-B78554EDFEDF}" destId="{36D61FC7-C1DD-43BD-A76D-90AA7D690BF2}" srcOrd="10" destOrd="0" presId="urn:microsoft.com/office/officeart/2005/8/layout/chevron2"/>
    <dgm:cxn modelId="{C9C1EF45-C574-48CE-9FE5-CB7372505C23}" type="presParOf" srcId="{36D61FC7-C1DD-43BD-A76D-90AA7D690BF2}" destId="{22C9A854-0BE3-4A24-8FFA-1974D4EB2425}" srcOrd="0" destOrd="0" presId="urn:microsoft.com/office/officeart/2005/8/layout/chevron2"/>
    <dgm:cxn modelId="{B0D82326-DD1D-4ACC-882E-FAD0530FB2EA}" type="presParOf" srcId="{36D61FC7-C1DD-43BD-A76D-90AA7D690BF2}" destId="{954DC16D-A0A8-4146-8249-9C219F60F9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A412-0D9E-49C8-94D9-7327FBDCE313}">
      <dsp:nvSpPr>
        <dsp:cNvPr id="0" name=""/>
        <dsp:cNvSpPr/>
      </dsp:nvSpPr>
      <dsp:spPr>
        <a:xfrm>
          <a:off x="0" y="454"/>
          <a:ext cx="9131559" cy="167182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JULI TUSON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CONTRACTS &amp; PROCUREMENTS ANALYST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sp:txBody>
      <dsp:txXfrm>
        <a:off x="81612" y="82066"/>
        <a:ext cx="8968335" cy="1508596"/>
      </dsp:txXfrm>
    </dsp:sp>
    <dsp:sp modelId="{0637E8E8-F80B-48DB-861A-40E205EDF81D}">
      <dsp:nvSpPr>
        <dsp:cNvPr id="0" name=""/>
        <dsp:cNvSpPr/>
      </dsp:nvSpPr>
      <dsp:spPr>
        <a:xfrm>
          <a:off x="0" y="1679354"/>
          <a:ext cx="9131559" cy="1671820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FFFF"/>
              </a:solidFill>
              <a:latin typeface="Gisha" pitchFamily="34" charset="-79"/>
              <a:ea typeface="+mn-ea"/>
              <a:cs typeface="Gisha" pitchFamily="34" charset="-79"/>
            </a:rPr>
            <a:t>JENN STEBBINGS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Gisha" pitchFamily="34" charset="-79"/>
              <a:ea typeface="+mn-ea"/>
              <a:cs typeface="Gisha" pitchFamily="34" charset="-79"/>
            </a:rPr>
            <a:t>PROJECT MANAGER</a:t>
          </a:r>
          <a:endParaRPr lang="en-US" sz="3600" b="1" kern="1200" dirty="0">
            <a:solidFill>
              <a:schemeClr val="bg1"/>
            </a:solidFill>
            <a:latin typeface="Gisha" pitchFamily="34" charset="-79"/>
            <a:ea typeface="+mn-ea"/>
            <a:cs typeface="Gisha" pitchFamily="34" charset="-79"/>
          </a:endParaRPr>
        </a:p>
      </dsp:txBody>
      <dsp:txXfrm>
        <a:off x="81612" y="1760966"/>
        <a:ext cx="8968335" cy="1508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EEE80-823F-42C0-A5B9-BE4BE8225CA0}">
      <dsp:nvSpPr>
        <dsp:cNvPr id="0" name=""/>
        <dsp:cNvSpPr/>
      </dsp:nvSpPr>
      <dsp:spPr>
        <a:xfrm>
          <a:off x="620757" y="0"/>
          <a:ext cx="7035255" cy="3198973"/>
        </a:xfrm>
        <a:prstGeom prst="rightArrow">
          <a:avLst/>
        </a:prstGeom>
        <a:solidFill>
          <a:srgbClr val="2B37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10838-B428-4452-BF78-6A655983C2A9}">
      <dsp:nvSpPr>
        <dsp:cNvPr id="0" name=""/>
        <dsp:cNvSpPr/>
      </dsp:nvSpPr>
      <dsp:spPr>
        <a:xfrm>
          <a:off x="3062" y="959691"/>
          <a:ext cx="2652479" cy="1279589"/>
        </a:xfrm>
        <a:prstGeom prst="roundRect">
          <a:avLst/>
        </a:prstGeom>
        <a:solidFill>
          <a:srgbClr val="2E5F5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Gisha" pitchFamily="34" charset="-79"/>
              <a:cs typeface="Gisha" pitchFamily="34" charset="-79"/>
            </a:rPr>
            <a:t>Solicitation Info</a:t>
          </a:r>
          <a:endParaRPr lang="en-US" sz="3200" b="1" kern="1200" dirty="0">
            <a:latin typeface="Gisha" pitchFamily="34" charset="-79"/>
            <a:cs typeface="Gisha" pitchFamily="34" charset="-79"/>
          </a:endParaRPr>
        </a:p>
      </dsp:txBody>
      <dsp:txXfrm>
        <a:off x="65526" y="1022155"/>
        <a:ext cx="2527551" cy="1154661"/>
      </dsp:txXfrm>
    </dsp:sp>
    <dsp:sp modelId="{19C1BF28-5DAE-456E-97DE-E4AEB2FFA882}">
      <dsp:nvSpPr>
        <dsp:cNvPr id="0" name=""/>
        <dsp:cNvSpPr/>
      </dsp:nvSpPr>
      <dsp:spPr>
        <a:xfrm>
          <a:off x="2812145" y="959691"/>
          <a:ext cx="2652479" cy="1279589"/>
        </a:xfrm>
        <a:prstGeom prst="roundRect">
          <a:avLst/>
        </a:prstGeom>
        <a:solidFill>
          <a:srgbClr val="1A4D6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Gisha" pitchFamily="34" charset="-79"/>
              <a:cs typeface="Gisha" pitchFamily="34" charset="-79"/>
            </a:rPr>
            <a:t>Scope of Work</a:t>
          </a:r>
          <a:endParaRPr lang="en-US" sz="3200" b="1" kern="1200" dirty="0">
            <a:latin typeface="Gisha" pitchFamily="34" charset="-79"/>
            <a:cs typeface="Gisha" pitchFamily="34" charset="-79"/>
          </a:endParaRPr>
        </a:p>
      </dsp:txBody>
      <dsp:txXfrm>
        <a:off x="2874609" y="1022155"/>
        <a:ext cx="2527551" cy="1154661"/>
      </dsp:txXfrm>
    </dsp:sp>
    <dsp:sp modelId="{83B9D11C-F674-4DEF-A248-9329968ECA59}">
      <dsp:nvSpPr>
        <dsp:cNvPr id="0" name=""/>
        <dsp:cNvSpPr/>
      </dsp:nvSpPr>
      <dsp:spPr>
        <a:xfrm>
          <a:off x="5621229" y="959691"/>
          <a:ext cx="2652479" cy="1279589"/>
        </a:xfrm>
        <a:prstGeom prst="roundRect">
          <a:avLst/>
        </a:prstGeom>
        <a:solidFill>
          <a:srgbClr val="379BA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Gisha" pitchFamily="34" charset="-79"/>
              <a:cs typeface="Gisha" pitchFamily="34" charset="-79"/>
            </a:rPr>
            <a:t>Q&amp;A</a:t>
          </a:r>
          <a:endParaRPr lang="en-US" sz="3200" b="1" kern="1200" dirty="0">
            <a:latin typeface="Gisha" pitchFamily="34" charset="-79"/>
            <a:cs typeface="Gisha" pitchFamily="34" charset="-79"/>
          </a:endParaRPr>
        </a:p>
      </dsp:txBody>
      <dsp:txXfrm>
        <a:off x="5683693" y="1022155"/>
        <a:ext cx="2527551" cy="115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9BF79A-2E35-3848-AC7E-6B2D8DF05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86DBAEB-3FAB-CF49-A462-B47AF4970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3EDD4A31-3E69-ED46-85BC-541B809C71B5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5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fld id="{F3580DEF-DAE4-C44F-A049-762195FD79AA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cover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005497"/>
      </p:ext>
    </p:extLst>
  </p:cSld>
  <p:clrMapOvr>
    <a:masterClrMapping/>
  </p:clrMapOvr>
  <p:transition spd="slow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033311"/>
      </p:ext>
    </p:extLst>
  </p:cSld>
  <p:clrMapOvr>
    <a:masterClrMapping/>
  </p:clrMapOvr>
  <p:transition spd="slow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005175"/>
      </p:ext>
    </p:extLst>
  </p:cSld>
  <p:clrMapOvr>
    <a:masterClrMapping/>
  </p:clrMapOvr>
  <p:transition spd="slow"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852492"/>
      </p:ext>
    </p:extLst>
  </p:cSld>
  <p:clrMapOvr>
    <a:masterClrMapping/>
  </p:clrMapOvr>
  <p:transition spd="slow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cover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737084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6" y="1524001"/>
            <a:ext cx="7772388" cy="4754879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 indent="-320040"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bullet copy that is longer than a single line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147041"/>
      </p:ext>
    </p:extLst>
  </p:cSld>
  <p:clrMapOvr>
    <a:masterClrMapping/>
  </p:clrMapOvr>
  <p:transition spd="slow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398187"/>
      </p:ext>
    </p:extLst>
  </p:cSld>
  <p:clrMapOvr>
    <a:masterClrMapping/>
  </p:clrMapOvr>
  <p:transition spd="slow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sz="2600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2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97218"/>
      </p:ext>
    </p:extLst>
  </p:cSld>
  <p:clrMapOvr>
    <a:masterClrMapping/>
  </p:clrMapOvr>
  <p:transition spd="slow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648286"/>
      </p:ext>
    </p:extLst>
  </p:cSld>
  <p:clrMapOvr>
    <a:masterClrMapping/>
  </p:clrMapOvr>
  <p:transition spd="slow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479557"/>
      </p:ext>
    </p:extLst>
  </p:cSld>
  <p:clrMapOvr>
    <a:masterClrMapping/>
  </p:clrMapOvr>
  <p:transition spd="slow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Tac_slide_header_0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7772388" cy="4754880"/>
          </a:xfrm>
          <a:prstGeom prst="rect">
            <a:avLst/>
          </a:prstGeom>
        </p:spPr>
        <p:txBody>
          <a:bodyPr vert="horz" wrap="square" lIns="0" tIns="0" rIns="0" bIns="0" numCol="1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1600"/>
              </a:spcAft>
              <a:buNone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200"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720500"/>
      </p:ext>
    </p:extLst>
  </p:cSld>
  <p:clrMapOvr>
    <a:masterClrMapping/>
  </p:clrMapOvr>
  <p:transition spd="slow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ac_slide_section_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7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582520"/>
      </p:ext>
    </p:extLst>
  </p:cSld>
  <p:clrMapOvr>
    <a:masterClrMapping/>
  </p:clrMapOvr>
  <p:transition spd="slow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slow" advClick="0"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2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3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5.xml"/><Relationship Id="rId7" Type="http://schemas.openxmlformats.org/officeDocument/2006/relationships/diagramQuickStyle" Target="../diagrams/quickStyle4.xml"/><Relationship Id="rId2" Type="http://schemas.openxmlformats.org/officeDocument/2006/relationships/audio" Target="file://localhost/Users/lrschiada/_Relay/RFL_LosAl_slideshow/Relay%20Music.mp3" TargetMode="External"/><Relationship Id="rId1" Type="http://schemas.microsoft.com/office/2007/relationships/media" Target="file://localhost/Users/lrschiada/_Relay/RFL_LosAl_slideshow/Relay%20Music.mp3" TargetMode="Externa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28600" y="685800"/>
            <a:ext cx="6248400" cy="218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3600" b="1" dirty="0">
                <a:solidFill>
                  <a:schemeClr val="bg1"/>
                </a:solidFill>
              </a:rPr>
              <a:t>PRE-PROPOSAL MEETING, </a:t>
            </a:r>
          </a:p>
          <a:p>
            <a:pPr>
              <a:lnSpc>
                <a:spcPts val="3400"/>
              </a:lnSpc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September 19, 2017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 smtClean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Contract No.: 070707</a:t>
            </a:r>
            <a:endParaRPr lang="en-US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52400" y="3581400"/>
            <a:ext cx="8467090" cy="605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b="1" kern="0" dirty="0" smtClean="0">
                <a:solidFill>
                  <a:schemeClr val="bg1"/>
                </a:solidFill>
              </a:rPr>
              <a:t>ON-CALL SEPA, NEPA AND </a:t>
            </a:r>
          </a:p>
          <a:p>
            <a:pPr marL="0" indent="0">
              <a:buNone/>
            </a:pPr>
            <a:r>
              <a:rPr lang="en-US" b="1" kern="0" dirty="0" smtClean="0">
                <a:solidFill>
                  <a:schemeClr val="bg1"/>
                </a:solidFill>
              </a:rPr>
              <a:t>ENVIRONMENTAL PERMITTING </a:t>
            </a:r>
          </a:p>
          <a:p>
            <a:pPr marL="0" indent="0">
              <a:buNone/>
            </a:pPr>
            <a:r>
              <a:rPr lang="en-US" b="1" kern="0" dirty="0" smtClean="0">
                <a:solidFill>
                  <a:schemeClr val="bg1"/>
                </a:solidFill>
              </a:rPr>
              <a:t>SERVICES</a:t>
            </a:r>
            <a:endParaRPr lang="en-US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2971800"/>
            <a:ext cx="6400800" cy="1055608"/>
          </a:xfrm>
          <a:prstGeom prst="flowChartAlternateProcess">
            <a:avLst/>
          </a:prstGeom>
          <a:solidFill>
            <a:srgbClr val="25448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Jenn Stebbings</a:t>
            </a:r>
            <a:endParaRPr lang="en-US" sz="28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Project Manager</a:t>
            </a:r>
            <a:endParaRPr lang="en-US" sz="2800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endParaRP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700" dirty="0" smtClean="0"/>
              <a:t>The Scope of Work is Divided into Two Categories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Category A: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Limited to In-Water Work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Includes SEPA, NEPA Studies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Support of JARPA’s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Miscellaneous Tasks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5888" lvl="2" indent="0">
              <a:buNone/>
            </a:pPr>
            <a:r>
              <a:rPr lang="en-US" sz="2000" dirty="0" smtClean="0"/>
              <a:t>Please see the Scope of Work in the RFQ for a complete list of Work Identified in Category A.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/>
              <a:t>Category B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Includes Category A Work and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Non-wetland/marine Critical Area Permits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Transportation and Traffic Data Collection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Transportation/Traffic Mitigation Measures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Historic, Archeological, and Cultural Preservation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Miscellaneous Permitting and Environmental Support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3038" lvl="1" indent="0">
              <a:buNone/>
            </a:pPr>
            <a:r>
              <a:rPr lang="en-US" sz="2400" dirty="0"/>
              <a:t>Please see the Scope of Work in the RFQ for a complete list of </a:t>
            </a:r>
            <a:r>
              <a:rPr lang="en-US" sz="2400" dirty="0" smtClean="0"/>
              <a:t>work </a:t>
            </a:r>
            <a:r>
              <a:rPr lang="en-US" sz="2400" dirty="0"/>
              <a:t>i</a:t>
            </a:r>
            <a:r>
              <a:rPr lang="en-US" sz="2400" dirty="0" smtClean="0"/>
              <a:t>dentified </a:t>
            </a:r>
            <a:r>
              <a:rPr lang="en-US" sz="2400" dirty="0"/>
              <a:t>in Category </a:t>
            </a:r>
            <a:r>
              <a:rPr lang="en-US" sz="2400" dirty="0" smtClean="0"/>
              <a:t>B.</a:t>
            </a:r>
            <a:endParaRPr lang="en-US" sz="2400" dirty="0"/>
          </a:p>
          <a:p>
            <a:pPr marL="173038" lvl="1" indent="0">
              <a:buNone/>
            </a:pPr>
            <a:endParaRPr lang="en-US" sz="2200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Scope of Work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71416"/>
      </p:ext>
    </p:extLst>
  </p:cSld>
  <p:clrMapOvr>
    <a:masterClrMapping/>
  </p:clrMapOvr>
  <p:transition spd="slow"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Questions and Answers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2819400"/>
            <a:ext cx="6096000" cy="1055608"/>
          </a:xfrm>
          <a:prstGeom prst="flowChartAlternateProcess">
            <a:avLst/>
          </a:prstGeom>
          <a:solidFill>
            <a:srgbClr val="254484"/>
          </a:solidFill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bg1"/>
                </a:solidFill>
                <a:latin typeface="Bebas" pitchFamily="2" charset="0"/>
              </a:defRPr>
            </a:lvl1pPr>
          </a:lstStyle>
          <a:p>
            <a:r>
              <a:rPr lang="en-US" b="1" dirty="0" smtClean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Juli Tuson</a:t>
            </a:r>
            <a:endParaRPr lang="en-US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Gisha" pitchFamily="34" charset="-79"/>
                <a:ea typeface="Francois One" pitchFamily="2" charset="0"/>
                <a:cs typeface="Gisha" pitchFamily="34" charset="-79"/>
              </a:rPr>
              <a:t>Procurement &amp; Contracts Analyst</a:t>
            </a:r>
            <a:endParaRPr lang="en-US" b="1" dirty="0">
              <a:solidFill>
                <a:srgbClr val="FFFFFF"/>
              </a:solidFill>
              <a:latin typeface="Gisha" pitchFamily="34" charset="-79"/>
              <a:ea typeface="Francois One" pitchFamily="2" charset="0"/>
              <a:cs typeface="Gisha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8757761"/>
      </p:ext>
    </p:extLst>
  </p:cSld>
  <p:clrMapOvr>
    <a:masterClrMapping/>
  </p:clrMapOvr>
  <p:transition spd="slow"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Where to Email Questions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2735770"/>
            <a:ext cx="4923180" cy="1386460"/>
            <a:chOff x="189556" y="636641"/>
            <a:chExt cx="4617780" cy="1386460"/>
          </a:xfrm>
          <a:solidFill>
            <a:srgbClr val="254484"/>
          </a:solidFill>
        </p:grpSpPr>
        <p:sp>
          <p:nvSpPr>
            <p:cNvPr id="11" name="Rounded Rectangle 10"/>
            <p:cNvSpPr/>
            <p:nvPr/>
          </p:nvSpPr>
          <p:spPr>
            <a:xfrm>
              <a:off x="189556" y="636641"/>
              <a:ext cx="4617780" cy="1386460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30164" y="677249"/>
              <a:ext cx="4536564" cy="13052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rgbClr val="FFFFFF"/>
                  </a:solidFill>
                  <a:latin typeface="Gisha" pitchFamily="34" charset="-79"/>
                  <a:cs typeface="Gisha" pitchFamily="34" charset="-79"/>
                </a:rPr>
                <a:t>Submit</a:t>
              </a: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+mn-ea"/>
                  <a:cs typeface="Gisha" pitchFamily="34" charset="-79"/>
                </a:rPr>
                <a:t> Additional Questions to: 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>
                  <a:solidFill>
                    <a:srgbClr val="FFFFFF"/>
                  </a:solidFill>
                  <a:latin typeface="Gisha" pitchFamily="34" charset="-79"/>
                  <a:cs typeface="Gisha" pitchFamily="34" charset="-79"/>
                </a:rPr>
                <a:t>nwsaprocurement@nwseaportalliance.com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29476" y="3128686"/>
            <a:ext cx="416994" cy="600627"/>
            <a:chOff x="5004032" y="1029557"/>
            <a:chExt cx="416994" cy="600627"/>
          </a:xfrm>
          <a:solidFill>
            <a:srgbClr val="254484"/>
          </a:solidFill>
        </p:grpSpPr>
        <p:sp>
          <p:nvSpPr>
            <p:cNvPr id="9" name="Right Arrow 8"/>
            <p:cNvSpPr/>
            <p:nvPr/>
          </p:nvSpPr>
          <p:spPr>
            <a:xfrm>
              <a:off x="5004032" y="1029557"/>
              <a:ext cx="416994" cy="600627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>
              <a:off x="5004032" y="1149682"/>
              <a:ext cx="291896" cy="3603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19563" y="2702435"/>
            <a:ext cx="1909437" cy="1453129"/>
            <a:chOff x="5594119" y="603306"/>
            <a:chExt cx="1909437" cy="1453129"/>
          </a:xfrm>
          <a:solidFill>
            <a:srgbClr val="254484"/>
          </a:solidFill>
        </p:grpSpPr>
        <p:sp>
          <p:nvSpPr>
            <p:cNvPr id="7" name="Rounded Rectangle 6"/>
            <p:cNvSpPr/>
            <p:nvPr/>
          </p:nvSpPr>
          <p:spPr>
            <a:xfrm>
              <a:off x="5594119" y="603306"/>
              <a:ext cx="1909437" cy="145312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8"/>
            <p:cNvSpPr/>
            <p:nvPr/>
          </p:nvSpPr>
          <p:spPr>
            <a:xfrm>
              <a:off x="5636680" y="645867"/>
              <a:ext cx="1824315" cy="136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+mn-ea"/>
                  <a:cs typeface="Gisha" pitchFamily="34" charset="-79"/>
                </a:rPr>
                <a:t>Official Responses Posted to the Port of Tacoma Website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+mn-ea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036945"/>
      </p:ext>
    </p:extLst>
  </p:cSld>
  <p:clrMapOvr>
    <a:masterClrMapping/>
  </p:clrMapOvr>
  <p:transition spd="slow"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28074"/>
      </p:ext>
    </p:extLst>
  </p:cSld>
  <p:clrMapOvr>
    <a:masterClrMapping/>
  </p:clrMapOvr>
  <p:transition spd="slow" advClick="0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824457"/>
              </p:ext>
            </p:extLst>
          </p:nvPr>
        </p:nvGraphicFramePr>
        <p:xfrm>
          <a:off x="304800" y="1600200"/>
          <a:ext cx="9131559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200" y="76200"/>
            <a:ext cx="5486400" cy="5393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5400" b="1" kern="0" dirty="0" smtClean="0">
                <a:solidFill>
                  <a:schemeClr val="bg1"/>
                </a:solidFill>
              </a:rPr>
              <a:t>Presenters</a:t>
            </a:r>
            <a:endParaRPr lang="en-US" sz="5400" b="1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Agenda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922538"/>
              </p:ext>
            </p:extLst>
          </p:nvPr>
        </p:nvGraphicFramePr>
        <p:xfrm>
          <a:off x="228600" y="1905000"/>
          <a:ext cx="8276771" cy="319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Procedural Issues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345121"/>
              </p:ext>
            </p:extLst>
          </p:nvPr>
        </p:nvGraphicFramePr>
        <p:xfrm>
          <a:off x="466519" y="1828800"/>
          <a:ext cx="8447313" cy="351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RFQ Contents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375650"/>
            <a:ext cx="8839200" cy="590400"/>
          </a:xfrm>
          <a:prstGeom prst="roundRect">
            <a:avLst/>
          </a:prstGeom>
          <a:solidFill>
            <a:srgbClr val="274583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900" b="1" dirty="0" smtClean="0"/>
              <a:t>INSTRUCTIONS TO PROPOSERS &amp; EVALUATION CRITERIA</a:t>
            </a:r>
            <a:endParaRPr lang="en-US" sz="29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45149" y="2074194"/>
            <a:ext cx="8839201" cy="888515"/>
            <a:chOff x="1325562" y="660496"/>
            <a:chExt cx="5671653" cy="888515"/>
          </a:xfrm>
        </p:grpSpPr>
        <p:sp>
          <p:nvSpPr>
            <p:cNvPr id="14" name="Rounded Rectangle 13"/>
            <p:cNvSpPr/>
            <p:nvPr/>
          </p:nvSpPr>
          <p:spPr>
            <a:xfrm>
              <a:off x="1325562" y="660496"/>
              <a:ext cx="5476078" cy="888515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368935" y="703870"/>
              <a:ext cx="5628280" cy="801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SOQ’s to be emailed to </a:t>
              </a:r>
              <a:r>
                <a:rPr lang="en-US" sz="1800" b="1" u="sng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nwsaprocurement@nwseaportalliance.com</a:t>
              </a: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 </a:t>
              </a: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prior to the due date and time and cannot exceed 9MB in total size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159" y="3055411"/>
            <a:ext cx="8852242" cy="986347"/>
            <a:chOff x="1325562" y="1784373"/>
            <a:chExt cx="5729288" cy="986347"/>
          </a:xfrm>
        </p:grpSpPr>
        <p:sp>
          <p:nvSpPr>
            <p:cNvPr id="12" name="Rounded Rectangle 11"/>
            <p:cNvSpPr/>
            <p:nvPr/>
          </p:nvSpPr>
          <p:spPr>
            <a:xfrm>
              <a:off x="1325562" y="1784373"/>
              <a:ext cx="5567318" cy="986347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Rounded Rectangle 6"/>
            <p:cNvSpPr/>
            <p:nvPr/>
          </p:nvSpPr>
          <p:spPr>
            <a:xfrm>
              <a:off x="1373711" y="1832522"/>
              <a:ext cx="5681139" cy="890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Eight (8) </a:t>
              </a:r>
              <a:r>
                <a:rPr lang="en-US" sz="1800" b="1" kern="120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numbered page limitation</a:t>
              </a: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, excluding resumes (limited to one page for each key personnel), Submittal Form, and exceptions to the draft agreement.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4159" y="4096294"/>
            <a:ext cx="8622757" cy="593680"/>
            <a:chOff x="1297275" y="2976716"/>
            <a:chExt cx="5589415" cy="593680"/>
          </a:xfrm>
        </p:grpSpPr>
        <p:sp>
          <p:nvSpPr>
            <p:cNvPr id="10" name="Rounded Rectangle 9"/>
            <p:cNvSpPr/>
            <p:nvPr/>
          </p:nvSpPr>
          <p:spPr>
            <a:xfrm>
              <a:off x="1297275" y="2976716"/>
              <a:ext cx="5572760" cy="593680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ounded Rectangle 8"/>
            <p:cNvSpPr/>
            <p:nvPr/>
          </p:nvSpPr>
          <p:spPr>
            <a:xfrm>
              <a:off x="1371892" y="3132757"/>
              <a:ext cx="5514798" cy="361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SOQ’s should be presented in a straightforward and concise manner.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0558" y="4801798"/>
            <a:ext cx="8855843" cy="1829309"/>
            <a:chOff x="1321336" y="2890480"/>
            <a:chExt cx="5738102" cy="593680"/>
          </a:xfrm>
        </p:grpSpPr>
        <p:sp>
          <p:nvSpPr>
            <p:cNvPr id="19" name="Rounded Rectangle 18"/>
            <p:cNvSpPr/>
            <p:nvPr/>
          </p:nvSpPr>
          <p:spPr>
            <a:xfrm>
              <a:off x="1321336" y="2890480"/>
              <a:ext cx="5572760" cy="593680"/>
            </a:xfrm>
            <a:prstGeom prst="roundRect">
              <a:avLst/>
            </a:prstGeom>
            <a:solidFill>
              <a:srgbClr val="274583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1355838" y="2983674"/>
              <a:ext cx="5703600" cy="351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637" tIns="0" rIns="210637" bIns="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ts val="0"/>
                </a:spcAft>
              </a:pPr>
              <a:r>
                <a:rPr lang="en-US" sz="2400" b="1" u="sng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IMPORTANT DATES:</a:t>
              </a: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endParaRPr lang="en-US" sz="1800" b="1" dirty="0" smtClean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r>
                <a:rPr lang="en-US" sz="2400" b="1" u="sng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09/27/17</a:t>
              </a:r>
              <a:r>
                <a:rPr lang="en-US" sz="1800" b="1" dirty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	</a:t>
              </a:r>
              <a:r>
                <a:rPr lang="en-US" sz="2400" b="1" u="sng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10/04/17</a:t>
              </a:r>
              <a:r>
                <a:rPr lang="en-US" sz="1800" b="1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	</a:t>
              </a:r>
              <a:r>
                <a:rPr lang="en-US" sz="2400" b="1" u="sng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10/25/17</a:t>
              </a:r>
              <a:r>
                <a:rPr lang="en-US" sz="1800" b="1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		</a:t>
              </a:r>
              <a:r>
                <a:rPr lang="en-US" sz="2400" b="1" u="sng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Nov. 2017</a:t>
              </a: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QUESTION	SOQ’S	INTERVIEWS		AWARD</a:t>
              </a:r>
            </a:p>
            <a:p>
              <a:pPr lvl="0" algn="l" defTabSz="800100">
                <a:spcBef>
                  <a:spcPct val="0"/>
                </a:spcBef>
                <a:spcAft>
                  <a:spcPts val="0"/>
                </a:spcAft>
                <a:tabLst>
                  <a:tab pos="2173288" algn="l"/>
                  <a:tab pos="4121150" algn="l"/>
                  <a:tab pos="5772150" algn="l"/>
                </a:tabLst>
              </a:pPr>
              <a:r>
                <a:rPr lang="en-US" sz="1800" b="1" kern="1200" dirty="0" smtClean="0">
                  <a:solidFill>
                    <a:srgbClr val="FFFFFF"/>
                  </a:solidFill>
                  <a:latin typeface="Gisha" pitchFamily="34" charset="-79"/>
                  <a:ea typeface="Francois One" charset="0"/>
                  <a:cs typeface="Gisha" pitchFamily="34" charset="-79"/>
                </a:rPr>
                <a:t>CUTOFF	DUE	(IF NEEDED)</a:t>
              </a:r>
              <a:endParaRPr lang="en-US" sz="1800" b="1" kern="1200" dirty="0">
                <a:solidFill>
                  <a:srgbClr val="FFFFFF"/>
                </a:solidFill>
                <a:latin typeface="Gisha" pitchFamily="34" charset="-79"/>
                <a:ea typeface="Francois One" charset="0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63891"/>
      </p:ext>
    </p:extLst>
  </p:cSld>
  <p:clrMapOvr>
    <a:masterClrMapping/>
  </p:clrMapOvr>
  <p:transition spd="slow"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lay Musi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6645275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Evaluation Criteria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534704"/>
              </p:ext>
            </p:extLst>
          </p:nvPr>
        </p:nvGraphicFramePr>
        <p:xfrm>
          <a:off x="533400" y="1828800"/>
          <a:ext cx="7866743" cy="353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audio>
              <p:cMediaNode numSld="91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Evaluation Criteria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015745"/>
              </p:ext>
            </p:extLst>
          </p:nvPr>
        </p:nvGraphicFramePr>
        <p:xfrm>
          <a:off x="889406" y="1828800"/>
          <a:ext cx="5968594" cy="358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6955382" y="4267200"/>
            <a:ext cx="1579018" cy="1127507"/>
          </a:xfrm>
          <a:prstGeom prst="ellipse">
            <a:avLst/>
          </a:prstGeom>
          <a:solidFill>
            <a:srgbClr val="2B376E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itchFamily="34" charset="-79"/>
                <a:ea typeface="+mn-ea"/>
                <a:cs typeface="Gisha" pitchFamily="34" charset="-79"/>
              </a:rPr>
              <a:t>25</a:t>
            </a:r>
          </a:p>
        </p:txBody>
      </p:sp>
      <p:sp>
        <p:nvSpPr>
          <p:cNvPr id="13" name="Oval 12"/>
          <p:cNvSpPr/>
          <p:nvPr/>
        </p:nvSpPr>
        <p:spPr>
          <a:xfrm>
            <a:off x="6979252" y="3048000"/>
            <a:ext cx="1579018" cy="1127507"/>
          </a:xfrm>
          <a:prstGeom prst="ellipse">
            <a:avLst/>
          </a:prstGeom>
          <a:solidFill>
            <a:srgbClr val="2B376E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itchFamily="34" charset="-79"/>
                <a:ea typeface="+mn-ea"/>
                <a:cs typeface="Gisha" pitchFamily="34" charset="-79"/>
              </a:rPr>
              <a:t>50</a:t>
            </a:r>
          </a:p>
        </p:txBody>
      </p:sp>
      <p:sp>
        <p:nvSpPr>
          <p:cNvPr id="14" name="Oval 13"/>
          <p:cNvSpPr/>
          <p:nvPr/>
        </p:nvSpPr>
        <p:spPr>
          <a:xfrm>
            <a:off x="6955382" y="1828800"/>
            <a:ext cx="1579018" cy="1127507"/>
          </a:xfrm>
          <a:prstGeom prst="ellipse">
            <a:avLst/>
          </a:prstGeom>
          <a:solidFill>
            <a:srgbClr val="2B376E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sha" pitchFamily="34" charset="-79"/>
                <a:ea typeface="+mn-ea"/>
                <a:cs typeface="Gisha" pitchFamily="34" charset="-79"/>
              </a:rPr>
              <a:t>25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14400"/>
            <a:ext cx="2803973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dirty="0">
                <a:solidFill>
                  <a:srgbClr val="254484"/>
                </a:solidFill>
                <a:latin typeface="Arial" charset="0"/>
                <a:cs typeface="Arial" charset="0"/>
              </a:rPr>
              <a:t>RFQ Contents</a:t>
            </a: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03407"/>
              </p:ext>
            </p:extLst>
          </p:nvPr>
        </p:nvGraphicFramePr>
        <p:xfrm>
          <a:off x="914400" y="1828800"/>
          <a:ext cx="7086600" cy="372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823486"/>
      </p:ext>
    </p:extLst>
  </p:cSld>
  <p:clrMapOvr>
    <a:masterClrMapping/>
  </p:clrMapOvr>
  <p:transition spd="slow"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Myriad Pro" charset="0"/>
                <a:ea typeface="ＭＳ Ｐゴシック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>
                <a:solidFill>
                  <a:srgbClr val="254484"/>
                </a:solidFill>
                <a:latin typeface="Arial" charset="0"/>
                <a:cs typeface="Arial" charset="0"/>
              </a:rPr>
              <a:t>Evaluation Process</a:t>
            </a:r>
            <a:endParaRPr lang="en-US" sz="2800" dirty="0">
              <a:solidFill>
                <a:srgbClr val="254484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664685"/>
              </p:ext>
            </p:extLst>
          </p:nvPr>
        </p:nvGraphicFramePr>
        <p:xfrm>
          <a:off x="990600" y="1981200"/>
          <a:ext cx="6858000" cy="347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Myriad Pro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rt Document" ma:contentTypeID="0x01010095AAE1154E437C4FB2D932792DED403300D7AF49EA5EC25343BE0735AE989EB85F" ma:contentTypeVersion="24" ma:contentTypeDescription="Use for all documents stored in My Port." ma:contentTypeScope="" ma:versionID="abd13a4211908fdb714efa320bf4bdd7">
  <xsd:schema xmlns:xsd="http://www.w3.org/2001/XMLSchema" xmlns:xs="http://www.w3.org/2001/XMLSchema" xmlns:p="http://schemas.microsoft.com/office/2006/metadata/properties" xmlns:ns1="http://schemas.microsoft.com/sharepoint/v3" xmlns:ns2="950e9dd1-f063-43f8-9abe-cbacba892cb9" targetNamespace="http://schemas.microsoft.com/office/2006/metadata/properties" ma:root="true" ma:fieldsID="17a298dd7561dd46359b781d0c696e2e" ns1:_="" ns2:_="">
    <xsd:import namespace="http://schemas.microsoft.com/sharepoint/v3"/>
    <xsd:import namespace="950e9dd1-f063-43f8-9abe-cbacba892cb9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status" minOccurs="0"/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TaxKeywordTaxHTField" minOccurs="0"/>
                <xsd:element ref="ns2:o9164691913945bbb568011e3c91a2c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e9dd1-f063-43f8-9abe-cbacba892cb9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5" nillable="true" ma:displayName="Document Status" ma:default="Final" ma:description="Provide status of document to aid in records management." ma:format="Dropdown" ma:internalName="Document_x0020_status" ma:readOnly="false">
      <xsd:simpleType>
        <xsd:restriction base="dms:Choice">
          <xsd:enumeration value="Draft"/>
          <xsd:enumeration value="Final"/>
          <xsd:enumeration value="For review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hidden="true" ma:list="{2c373a15-6a0b-40e6-a08a-d16701af38ac}" ma:internalName="TaxCatchAll" ma:showField="CatchAllData" ma:web="950e9dd1-f063-43f8-9abe-cbacba89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2c373a15-6a0b-40e6-a08a-d16701af38ac}" ma:internalName="TaxCatchAllLabel" ma:readOnly="true" ma:showField="CatchAllDataLabel" ma:web="950e9dd1-f063-43f8-9abe-cbacba89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9164691913945bbb568011e3c91a2c7" ma:index="15" nillable="true" ma:taxonomy="true" ma:internalName="o9164691913945bbb568011e3c91a2c7" ma:taxonomyFieldName="Dept" ma:displayName="Port Department" ma:readOnly="false" ma:default="" ma:fieldId="{89164691-9139-45bb-b568-011e3c91a2c7}" ma:sspId="aa8ab812-c6d3-445a-a8ae-284a56e0056e" ma:termSetId="919f654f-615d-4285-b5da-159ebc365ce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9164691913945bbb568011e3c91a2c7 xmlns="950e9dd1-f063-43f8-9abe-cbacba892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a8f2457f-d37c-4eb6-802a-740d37a7fc1c</TermId>
        </TermInfo>
      </Terms>
    </o9164691913945bbb568011e3c91a2c7>
    <Document_x0020_status xmlns="950e9dd1-f063-43f8-9abe-cbacba892cb9">Final</Document_x0020_status>
    <RoutingRuleDescription xmlns="http://schemas.microsoft.com/sharepoint/v3" xsi:nil="true"/>
    <TaxKeywordTaxHTField xmlns="950e9dd1-f063-43f8-9abe-cbacba892c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2010</TermName>
          <TermId xmlns="http://schemas.microsoft.com/office/infopath/2007/PartnerControls">973b3a66-0d17-4363-b30b-eb19653156ab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0ccc9fa8-89bd-49f2-a9e1-b343a355cb6f</TermId>
        </TermInfo>
        <TermInfo xmlns="http://schemas.microsoft.com/office/infopath/2007/PartnerControls">
          <TermName xmlns="http://schemas.microsoft.com/office/infopath/2007/PartnerControls">branding</TermName>
          <TermId xmlns="http://schemas.microsoft.com/office/infopath/2007/PartnerControls">baef6841-dbd8-4345-848f-a23b08466935</TermId>
        </TermInfo>
        <TermInfo xmlns="http://schemas.microsoft.com/office/infopath/2007/PartnerControls">
          <TermName xmlns="http://schemas.microsoft.com/office/infopath/2007/PartnerControls">lower resolution</TermName>
          <TermId xmlns="http://schemas.microsoft.com/office/infopath/2007/PartnerControls">607561df-0146-43b3-a13b-406ac6d48521</TermId>
        </TermInfo>
      </Terms>
    </TaxKeywordTaxHTField>
    <TaxCatchAll xmlns="950e9dd1-f063-43f8-9abe-cbacba892cb9">
      <Value>465</Value>
      <Value>6</Value>
      <Value>1183</Value>
      <Value>1182</Value>
      <Value>1026</Value>
    </TaxCatchAll>
    <_dlc_DocId xmlns="950e9dd1-f063-43f8-9abe-cbacba892cb9">FCCU2H3R7MWZ-73-17</_dlc_DocId>
    <_dlc_DocIdUrl xmlns="950e9dd1-f063-43f8-9abe-cbacba892cb9">
      <Url>http://myport.tac.port/ResourceCenter/_layouts/DocIdRedir.aspx?ID=FCCU2H3R7MWZ-73-17</Url>
      <Description>FCCU2H3R7MWZ-73-17</Description>
    </_dlc_DocIdUrl>
  </documentManagement>
</p:properties>
</file>

<file path=customXml/itemProps1.xml><?xml version="1.0" encoding="utf-8"?>
<ds:datastoreItem xmlns:ds="http://schemas.openxmlformats.org/officeDocument/2006/customXml" ds:itemID="{6F30DB37-F6EC-4CE0-8FF1-322C7D271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0e9dd1-f063-43f8-9abe-cbacba89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18983A-13CD-4789-94FF-E8023D7CEB7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1A939E3-399A-4F1C-974D-1DDEF9C66C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8935AB0-241A-480C-90B5-E51EAE69083D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950e9dd1-f063-43f8-9abe-cbacba892cb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5940</TotalTime>
  <Words>384</Words>
  <Application>Microsoft Office PowerPoint</Application>
  <PresentationFormat>On-screen Show (4:3)</PresentationFormat>
  <Paragraphs>93</Paragraphs>
  <Slides>15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Francois One</vt:lpstr>
      <vt:lpstr>Gisha</vt:lpstr>
      <vt:lpstr>Myriad Pro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brandstrata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Rene Negron</dc:creator>
  <cp:keywords>lower resolution; PowerPoint 2010; template; branding</cp:keywords>
  <dc:description/>
  <cp:lastModifiedBy>Johnson, Steven</cp:lastModifiedBy>
  <cp:revision>96</cp:revision>
  <dcterms:created xsi:type="dcterms:W3CDTF">2012-06-07T01:15:28Z</dcterms:created>
  <dcterms:modified xsi:type="dcterms:W3CDTF">2017-09-19T16:13:15Z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0x01010095AAE1154E437C4FB2D932792DED403300D7AF49EA5EC25343BE0735AE989EB85F</vt:lpwstr>
  </property>
  <property fmtid="{D5CDD505-2E9C-101B-9397-08002B2CF9AE}" pid="3" name="_dlc_DocIdItemGuid">
    <vt:lpwstr>40c621df-f299-47fe-86c1-9b5933589d62</vt:lpwstr>
  </property>
  <property fmtid="{D5CDD505-2E9C-101B-9397-08002B2CF9AE}" pid="4" name="TaxKeyword">
    <vt:lpwstr>1026;#PowerPoint 2010|973b3a66-0d17-4363-b30b-eb19653156ab;#465;#template|0ccc9fa8-89bd-49f2-a9e1-b343a355cb6f;#1182;#branding|baef6841-dbd8-4345-848f-a23b08466935;#1183;#lower resolution|607561df-0146-43b3-a13b-406ac6d48521</vt:lpwstr>
  </property>
  <property fmtid="{D5CDD505-2E9C-101B-9397-08002B2CF9AE}" pid="5" name="Dept">
    <vt:lpwstr>6;#Communications|a8f2457f-d37c-4eb6-802a-740d37a7fc1c</vt:lpwstr>
  </property>
</Properties>
</file>